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60" r:id="rId4"/>
    <p:sldId id="267" r:id="rId5"/>
    <p:sldId id="265" r:id="rId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 Narrow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8"/>
  </p:normalViewPr>
  <p:slideViewPr>
    <p:cSldViewPr snapToGrid="0">
      <p:cViewPr varScale="1">
        <p:scale>
          <a:sx n="99" d="100"/>
          <a:sy n="99" d="100"/>
        </p:scale>
        <p:origin x="192" y="6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1C21B41-BE63-D246-AE93-DD24122F6C8C}" type="datetimeFigureOut">
              <a:rPr lang="en-US"/>
              <a:pPr>
                <a:defRPr/>
              </a:pPr>
              <a:t>6/23/26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A8089AD-1CD8-F746-A90B-C9EC094C52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0881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164DAB-A0BF-C543-92C3-539097A7F054}" type="slidenum">
              <a:rPr lang="en-US">
                <a:latin typeface="Calibri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1F976CA-55B7-F246-B780-2930C85A66BF}" type="slidenum">
              <a:rPr lang="en-US">
                <a:latin typeface="Calibri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54D9026-4358-0C4E-9191-C632E4F78BB6}" type="slidenum">
              <a:rPr lang="en-US">
                <a:latin typeface="Calibri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406400" y="609600"/>
            <a:ext cx="10363200" cy="1447800"/>
          </a:xfrm>
        </p:spPr>
        <p:txBody>
          <a:bodyPr/>
          <a:lstStyle>
            <a:lvl1pPr>
              <a:lnSpc>
                <a:spcPct val="900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60016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chemeClr val="tx2"/>
              </a:solidFill>
            </a:endParaRPr>
          </a:p>
        </p:txBody>
      </p:sp>
      <p:pic>
        <p:nvPicPr>
          <p:cNvPr id="5" name="Picture 6" descr="B-symbol-2c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44463"/>
            <a:ext cx="461963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12"/>
          <p:cNvSpPr txBox="1">
            <a:spLocks noChangeArrowheads="1"/>
          </p:cNvSpPr>
          <p:nvPr/>
        </p:nvSpPr>
        <p:spPr>
          <a:xfrm>
            <a:off x="11582400" y="6400800"/>
            <a:ext cx="609600" cy="304800"/>
          </a:xfrm>
          <a:prstGeom prst="rect">
            <a:avLst/>
          </a:prstGeom>
        </p:spPr>
        <p:txBody>
          <a:bodyPr anchor="b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DED199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9pPr>
          </a:lstStyle>
          <a:p>
            <a:pPr>
              <a:defRPr/>
            </a:pPr>
            <a:fld id="{72A7972E-456B-D440-B4D8-49FC210B8F52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12"/>
          <p:cNvSpPr txBox="1">
            <a:spLocks noChangeArrowheads="1"/>
          </p:cNvSpPr>
          <p:nvPr/>
        </p:nvSpPr>
        <p:spPr bwMode="auto">
          <a:xfrm>
            <a:off x="1930400" y="0"/>
            <a:ext cx="1005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900" spc="4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C2D72E"/>
                </a:solidFill>
              </a:rPr>
              <a:t>SLIDE</a:t>
            </a:r>
            <a:r>
              <a:rPr lang="en-US" b="1" baseline="0" dirty="0">
                <a:solidFill>
                  <a:srgbClr val="C2D72E"/>
                </a:solidFill>
              </a:rPr>
              <a:t> TITLE HERE</a:t>
            </a:r>
            <a:endParaRPr lang="en-US" b="1" dirty="0">
              <a:solidFill>
                <a:srgbClr val="C2D72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990600"/>
            <a:ext cx="11000317" cy="1066800"/>
          </a:xfrm>
        </p:spPr>
        <p:txBody>
          <a:bodyPr anchor="t"/>
          <a:lstStyle>
            <a:lvl1pPr>
              <a:lnSpc>
                <a:spcPct val="90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10871200" cy="4343400"/>
          </a:xfrm>
        </p:spPr>
        <p:txBody>
          <a:bodyPr/>
          <a:lstStyle>
            <a:lvl1pPr>
              <a:lnSpc>
                <a:spcPct val="95000"/>
              </a:lnSpc>
              <a:spcBef>
                <a:spcPts val="1100"/>
              </a:spcBef>
              <a:buClr>
                <a:schemeClr val="accent1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bg2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dt" sz="half" idx="10"/>
          </p:nvPr>
        </p:nvSpPr>
        <p:spPr>
          <a:xfrm>
            <a:off x="207963" y="6400800"/>
            <a:ext cx="2133600" cy="304800"/>
          </a:xfrm>
        </p:spPr>
        <p:txBody>
          <a:bodyPr/>
          <a:lstStyle>
            <a:lvl1pPr>
              <a:defRPr sz="1000" b="0" i="0">
                <a:solidFill>
                  <a:schemeClr val="tx2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758946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chemeClr val="tx2"/>
              </a:solidFill>
            </a:endParaRPr>
          </a:p>
        </p:txBody>
      </p:sp>
      <p:pic>
        <p:nvPicPr>
          <p:cNvPr id="6" name="Picture 6" descr="B-symbol-2c.png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44463"/>
            <a:ext cx="461963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2"/>
          <p:cNvSpPr txBox="1">
            <a:spLocks noChangeArrowheads="1"/>
          </p:cNvSpPr>
          <p:nvPr/>
        </p:nvSpPr>
        <p:spPr>
          <a:xfrm>
            <a:off x="5791200" y="6400800"/>
            <a:ext cx="609600" cy="304800"/>
          </a:xfrm>
          <a:prstGeom prst="rect">
            <a:avLst/>
          </a:prstGeom>
        </p:spPr>
        <p:txBody>
          <a:bodyPr anchor="b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DED199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9pPr>
          </a:lstStyle>
          <a:p>
            <a:pPr algn="ctr">
              <a:defRPr/>
            </a:pPr>
            <a:fld id="{4191700C-DB04-654B-8159-B4C4DF907F34}" type="slidenum">
              <a:rPr lang="en-US" smtClean="0">
                <a:solidFill>
                  <a:schemeClr val="tx1"/>
                </a:solidFill>
              </a:rPr>
              <a:pPr algn="ctr">
                <a:defRPr/>
              </a:pPr>
              <a:t>‹#›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12"/>
          <p:cNvSpPr txBox="1">
            <a:spLocks noChangeArrowheads="1"/>
          </p:cNvSpPr>
          <p:nvPr/>
        </p:nvSpPr>
        <p:spPr bwMode="auto">
          <a:xfrm>
            <a:off x="1930400" y="0"/>
            <a:ext cx="1005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defPPr>
              <a:defRPr lang="en-US"/>
            </a:defPPr>
            <a:lvl1pPr marL="0" algn="r" defTabSz="914400" rtl="0" eaLnBrk="1" latinLnBrk="0" hangingPunct="1">
              <a:defRPr sz="900" b="0" i="0" kern="900" spc="400">
                <a:solidFill>
                  <a:schemeClr val="bg1"/>
                </a:solidFill>
                <a:latin typeface="Arial"/>
                <a:ea typeface="+mn-ea"/>
                <a:cs typeface="Arial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C2D72E"/>
                </a:solidFill>
              </a:rPr>
              <a:t>SLIDE TITLE HERE OR SECTION TITLE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7953375" y="457200"/>
            <a:ext cx="4238625" cy="6400800"/>
          </a:xfrm>
        </p:spPr>
        <p:txBody>
          <a:bodyPr/>
          <a:lstStyle/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1" y="990600"/>
            <a:ext cx="6751674" cy="1327298"/>
          </a:xfrm>
        </p:spPr>
        <p:txBody>
          <a:bodyPr anchor="t"/>
          <a:lstStyle>
            <a:lvl1pPr>
              <a:lnSpc>
                <a:spcPct val="90000"/>
              </a:lnSpc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6241312" cy="4343400"/>
          </a:xfrm>
        </p:spPr>
        <p:txBody>
          <a:bodyPr/>
          <a:lstStyle>
            <a:lvl1pPr>
              <a:lnSpc>
                <a:spcPct val="95000"/>
              </a:lnSpc>
              <a:spcBef>
                <a:spcPts val="1100"/>
              </a:spcBef>
              <a:buClr>
                <a:schemeClr val="accent1"/>
              </a:buClr>
              <a:defRPr/>
            </a:lvl1pPr>
            <a:lvl2pPr>
              <a:buClr>
                <a:schemeClr val="accent2"/>
              </a:buClr>
              <a:defRPr/>
            </a:lvl2pPr>
            <a:lvl3pPr>
              <a:buClr>
                <a:schemeClr val="bg2"/>
              </a:buClr>
              <a:defRPr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12"/>
          <p:cNvSpPr>
            <a:spLocks noGrp="1" noChangeArrowheads="1"/>
          </p:cNvSpPr>
          <p:nvPr>
            <p:ph type="dt" sz="half" idx="12"/>
          </p:nvPr>
        </p:nvSpPr>
        <p:spPr>
          <a:xfrm>
            <a:off x="207963" y="6400800"/>
            <a:ext cx="2133600" cy="304800"/>
          </a:xfrm>
        </p:spPr>
        <p:txBody>
          <a:bodyPr/>
          <a:lstStyle>
            <a:lvl1pPr>
              <a:defRPr sz="1000" b="0" i="0">
                <a:solidFill>
                  <a:schemeClr val="tx2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486997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4876800" cy="55626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5600" y="457200"/>
            <a:ext cx="5080000" cy="6019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462363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half phot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/>
          <p:cNvSpPr txBox="1">
            <a:spLocks noChangeArrowheads="1"/>
          </p:cNvSpPr>
          <p:nvPr/>
        </p:nvSpPr>
        <p:spPr>
          <a:xfrm>
            <a:off x="203200" y="6400800"/>
            <a:ext cx="609600" cy="304800"/>
          </a:xfrm>
          <a:prstGeom prst="rect">
            <a:avLst/>
          </a:prstGeom>
        </p:spPr>
        <p:txBody>
          <a:bodyPr anchor="b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rgbClr val="DED199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5pPr>
            <a:lvl6pPr marL="22860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6pPr>
            <a:lvl7pPr marL="27432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7pPr>
            <a:lvl8pPr marL="32004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8pPr>
            <a:lvl9pPr marL="3657600" algn="l" defTabSz="4572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ＭＳ Ｐゴシック" pitchFamily="16" charset="-128"/>
                <a:cs typeface="ＭＳ Ｐゴシック" pitchFamily="16" charset="-128"/>
              </a:defRPr>
            </a:lvl9pPr>
          </a:lstStyle>
          <a:p>
            <a:pPr>
              <a:defRPr/>
            </a:pPr>
            <a:fld id="{FD55E11B-C17B-E04A-8EB5-EF561D1C09A5}" type="slidenum">
              <a:rPr lang="en-US" smtClean="0">
                <a:solidFill>
                  <a:schemeClr val="bg2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6" name="Picture 5" descr="BU_logo_white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0800" y="5759450"/>
            <a:ext cx="2713038" cy="666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3429000"/>
            <a:ext cx="12192000" cy="3429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406400" y="587763"/>
            <a:ext cx="10363200" cy="146963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406400" y="2641333"/>
            <a:ext cx="10363200" cy="609600"/>
          </a:xfrm>
        </p:spPr>
        <p:txBody>
          <a:bodyPr/>
          <a:lstStyle>
            <a:lvl1pPr marL="0" indent="0" algn="l">
              <a:buFont typeface="Wingdings" charset="2"/>
              <a:buNone/>
              <a:defRPr sz="1600" b="1" cap="all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1982598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914400" y="1676400"/>
            <a:ext cx="10871200" cy="4191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029205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0154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657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2298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0DEE422-7B1C-2346-953B-415D77CD21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630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67705E4-FD51-A44D-867D-49612AD273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42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457200"/>
            <a:ext cx="1099978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017713"/>
            <a:ext cx="10871200" cy="369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44800" y="6400800"/>
            <a:ext cx="8839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2"/>
                </a:solidFill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12"/>
          <p:cNvSpPr>
            <a:spLocks noGrp="1" noChangeArrowheads="1"/>
          </p:cNvSpPr>
          <p:nvPr>
            <p:ph type="dt" sz="half" idx="2"/>
          </p:nvPr>
        </p:nvSpPr>
        <p:spPr>
          <a:xfrm>
            <a:off x="609600" y="6400800"/>
            <a:ext cx="2133600" cy="304800"/>
          </a:xfrm>
          <a:prstGeom prst="rect">
            <a:avLst/>
          </a:prstGeom>
        </p:spPr>
        <p:txBody>
          <a:bodyPr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2"/>
                </a:solidFill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2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ransition spd="med">
    <p:fade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/>
          <a:ea typeface="ＭＳ Ｐゴシック" charset="0"/>
          <a:cs typeface="Arial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ea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 Narro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 Narro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 Narro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 Narrow" charset="0"/>
        </a:defRPr>
      </a:lvl9pPr>
    </p:titleStyle>
    <p:bodyStyle>
      <a:lvl1pPr algn="l" rtl="0" eaLnBrk="1" fontAlgn="base" hangingPunct="1">
        <a:spcBef>
          <a:spcPts val="900"/>
        </a:spcBef>
        <a:spcAft>
          <a:spcPct val="0"/>
        </a:spcAft>
        <a:buClr>
          <a:srgbClr val="DED199"/>
        </a:buClr>
        <a:buSzPct val="60000"/>
        <a:defRPr sz="2400">
          <a:solidFill>
            <a:schemeClr val="tx1"/>
          </a:solidFill>
          <a:latin typeface="Arial"/>
          <a:ea typeface="ＭＳ Ｐゴシック" charset="0"/>
          <a:cs typeface="Arial"/>
        </a:defRPr>
      </a:lvl1pPr>
      <a:lvl2pPr marL="465138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charset="0"/>
        <a:buChar char="n"/>
        <a:defRPr sz="2000">
          <a:solidFill>
            <a:schemeClr val="tx1"/>
          </a:solidFill>
          <a:latin typeface="Arial"/>
          <a:ea typeface="Geneva" charset="-128"/>
          <a:cs typeface="Arial"/>
        </a:defRPr>
      </a:lvl2pPr>
      <a:lvl3pPr marL="760413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100000"/>
        <a:buFont typeface="Wingdings" charset="0"/>
        <a:buChar char="§"/>
        <a:defRPr>
          <a:solidFill>
            <a:schemeClr val="tx1"/>
          </a:solidFill>
          <a:latin typeface="Arial"/>
          <a:ea typeface="Geneva" charset="-128"/>
          <a:cs typeface="Arial"/>
        </a:defRPr>
      </a:lvl3pPr>
      <a:lvl4pPr marL="1004888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5000"/>
        <a:buFont typeface="Wingdings" charset="0"/>
        <a:buChar char="n"/>
        <a:defRPr sz="1600">
          <a:solidFill>
            <a:schemeClr val="tx1"/>
          </a:solidFill>
          <a:latin typeface="Arial"/>
          <a:ea typeface="Geneva" charset="-128"/>
          <a:cs typeface="Arial"/>
        </a:defRPr>
      </a:lvl4pPr>
      <a:lvl5pPr marL="1371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0000"/>
        <a:buFont typeface="Wingdings" charset="0"/>
        <a:buChar char="n"/>
        <a:defRPr sz="1600">
          <a:solidFill>
            <a:schemeClr val="tx1"/>
          </a:solidFill>
          <a:latin typeface="Arial"/>
          <a:ea typeface="Geneva" charset="-128"/>
          <a:cs typeface="Arial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006F5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Geneva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006F5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Geneva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006F5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Geneva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006F51"/>
        </a:buClr>
        <a:buSzPct val="50000"/>
        <a:buFont typeface="Wingdings" charset="2"/>
        <a:buChar char="n"/>
        <a:defRPr sz="2000">
          <a:solidFill>
            <a:schemeClr val="tx1"/>
          </a:solidFill>
          <a:latin typeface="+mn-lt"/>
          <a:ea typeface="Geneva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Placeholder 4" descr="Looking up at the green steel beams and brick clock tower of the Binghamton University campus against a clear blue sky.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2290" name="Rectangle 5"/>
          <p:cNvSpPr>
            <a:spLocks noChangeArrowheads="1"/>
          </p:cNvSpPr>
          <p:nvPr/>
        </p:nvSpPr>
        <p:spPr bwMode="auto">
          <a:xfrm>
            <a:off x="0" y="1143000"/>
            <a:ext cx="6700838" cy="102235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en-US" sz="2400">
              <a:latin typeface="Arial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ctrTitle"/>
          </p:nvPr>
        </p:nvSpPr>
        <p:spPr>
          <a:xfrm>
            <a:off x="557213" y="1143000"/>
            <a:ext cx="5586412" cy="1022350"/>
          </a:xfrm>
        </p:spPr>
        <p:txBody>
          <a:bodyPr/>
          <a:lstStyle/>
          <a:p>
            <a:r>
              <a:rPr lang="en-US" sz="3600">
                <a:latin typeface="Arial" charset="0"/>
              </a:rPr>
              <a:t>Title</a:t>
            </a:r>
            <a:endParaRPr lang="en-US" sz="360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12292" name="Rectangle 6"/>
          <p:cNvSpPr>
            <a:spLocks noChangeArrowheads="1"/>
          </p:cNvSpPr>
          <p:nvPr/>
        </p:nvSpPr>
        <p:spPr bwMode="auto">
          <a:xfrm>
            <a:off x="0" y="2165350"/>
            <a:ext cx="6700838" cy="6667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endParaRPr lang="en-US" sz="2400">
              <a:latin typeface="Arial" charset="0"/>
            </a:endParaRPr>
          </a:p>
        </p:txBody>
      </p:sp>
      <p:pic>
        <p:nvPicPr>
          <p:cNvPr id="3" name="Picture 2" descr="Binghamton University, State University of New York logo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8138" y="5508625"/>
            <a:ext cx="2335212" cy="7667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slow"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>
          <a:xfrm>
            <a:off x="914400" y="990600"/>
            <a:ext cx="6751638" cy="1327150"/>
          </a:xfrm>
        </p:spPr>
        <p:txBody>
          <a:bodyPr/>
          <a:lstStyle/>
          <a:p>
            <a:r>
              <a:rPr lang="en-US">
                <a:latin typeface="Arial" charset="0"/>
              </a:rPr>
              <a:t>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828800"/>
            <a:ext cx="5737225" cy="4343400"/>
          </a:xfrm>
        </p:spPr>
        <p:txBody>
          <a:bodyPr/>
          <a:lstStyle/>
          <a:p>
            <a:r>
              <a:rPr lang="en-US">
                <a:latin typeface="Arial" charset="0"/>
              </a:rPr>
              <a:t>Text goes here in a paragraph form. </a:t>
            </a:r>
          </a:p>
          <a:p>
            <a:endParaRPr lang="en-US">
              <a:latin typeface="Arial" charset="0"/>
            </a:endParaRPr>
          </a:p>
          <a:p>
            <a:endParaRPr lang="en-US">
              <a:latin typeface="Arial" charset="0"/>
            </a:endParaRPr>
          </a:p>
        </p:txBody>
      </p:sp>
      <p:pic>
        <p:nvPicPr>
          <p:cNvPr id="13315" name="Picture Placeholder 9" descr="Two Binghamton University students sitting close together and smiling on a grassy campus lawn.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3316" name="TextBox 4"/>
          <p:cNvSpPr txBox="1">
            <a:spLocks noChangeArrowheads="1"/>
          </p:cNvSpPr>
          <p:nvPr/>
        </p:nvSpPr>
        <p:spPr bwMode="auto">
          <a:xfrm>
            <a:off x="8283575" y="1236663"/>
            <a:ext cx="2400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</a:rPr>
              <a:t>IMAGE GOES HERE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Placeholder 4" descr="Two students collaborating at a laptop computer during a campus event.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914400" y="990600"/>
            <a:ext cx="6751638" cy="1327150"/>
          </a:xfrm>
        </p:spPr>
        <p:txBody>
          <a:bodyPr/>
          <a:lstStyle/>
          <a:p>
            <a:r>
              <a:rPr lang="en-US">
                <a:latin typeface="Arial" charset="0"/>
              </a:rPr>
              <a:t>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317750"/>
            <a:ext cx="6242050" cy="3854450"/>
          </a:xfrm>
        </p:spPr>
        <p:txBody>
          <a:bodyPr/>
          <a:lstStyle/>
          <a:p>
            <a:pPr marL="342900" indent="-342900">
              <a:buClr>
                <a:schemeClr val="accent2"/>
              </a:buClr>
              <a:buSzPct val="100000"/>
              <a:buFont typeface="Wingdings" charset="0"/>
              <a:buChar char="§"/>
            </a:pPr>
            <a:r>
              <a:rPr lang="en-US">
                <a:latin typeface="Arial" charset="0"/>
              </a:rPr>
              <a:t>Bullet points here</a:t>
            </a:r>
          </a:p>
          <a:p>
            <a:pPr marL="342900" indent="-342900">
              <a:buClr>
                <a:schemeClr val="accent2"/>
              </a:buClr>
              <a:buSzPct val="100000"/>
              <a:buFont typeface="Wingdings" charset="0"/>
              <a:buChar char="§"/>
            </a:pPr>
            <a:r>
              <a:rPr lang="en-US">
                <a:latin typeface="Arial" charset="0"/>
              </a:rPr>
              <a:t>Bullet two</a:t>
            </a:r>
          </a:p>
          <a:p>
            <a:pPr marL="603250" lvl="1">
              <a:buClr>
                <a:schemeClr val="bg2"/>
              </a:buClr>
            </a:pPr>
            <a:r>
              <a:rPr lang="en-US">
                <a:latin typeface="Arial" charset="0"/>
                <a:ea typeface="Geneva" charset="0"/>
              </a:rPr>
              <a:t>Sub-bullet one</a:t>
            </a:r>
          </a:p>
          <a:p>
            <a:pPr marL="603250" lvl="1">
              <a:buClr>
                <a:schemeClr val="bg2"/>
              </a:buClr>
            </a:pPr>
            <a:r>
              <a:rPr lang="en-US">
                <a:latin typeface="Arial" charset="0"/>
                <a:ea typeface="Geneva" charset="0"/>
              </a:rPr>
              <a:t>Sub-bullet two</a:t>
            </a:r>
          </a:p>
          <a:p>
            <a:pPr marL="342900" indent="-342900">
              <a:buClr>
                <a:schemeClr val="accent2"/>
              </a:buClr>
              <a:buSzPct val="100000"/>
              <a:buFont typeface="Wingdings" charset="0"/>
              <a:buChar char="§"/>
            </a:pPr>
            <a:r>
              <a:rPr lang="en-US">
                <a:latin typeface="Arial" charset="0"/>
              </a:rPr>
              <a:t>Bullet three</a:t>
            </a:r>
          </a:p>
        </p:txBody>
      </p:sp>
      <p:sp>
        <p:nvSpPr>
          <p:cNvPr id="14340" name="TextBox 5"/>
          <p:cNvSpPr txBox="1">
            <a:spLocks noChangeArrowheads="1"/>
          </p:cNvSpPr>
          <p:nvPr/>
        </p:nvSpPr>
        <p:spPr bwMode="auto">
          <a:xfrm>
            <a:off x="8283575" y="979488"/>
            <a:ext cx="2400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0"/>
              </a:defRPr>
            </a:lvl9pPr>
          </a:lstStyle>
          <a:p>
            <a:r>
              <a:rPr lang="en-US" b="1">
                <a:solidFill>
                  <a:schemeClr val="bg1"/>
                </a:solidFill>
              </a:rPr>
              <a:t>IMAGE GOES HERE</a:t>
            </a: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2"/>
          <p:cNvSpPr>
            <a:spLocks noGrp="1"/>
          </p:cNvSpPr>
          <p:nvPr>
            <p:ph type="title"/>
          </p:nvPr>
        </p:nvSpPr>
        <p:spPr>
          <a:xfrm>
            <a:off x="914400" y="990600"/>
            <a:ext cx="6751638" cy="1327150"/>
          </a:xfrm>
        </p:spPr>
        <p:txBody>
          <a:bodyPr/>
          <a:lstStyle/>
          <a:p>
            <a:endParaRPr lang="en-US">
              <a:latin typeface="Arial" charset="0"/>
            </a:endParaRPr>
          </a:p>
        </p:txBody>
      </p:sp>
      <p:sp>
        <p:nvSpPr>
          <p:cNvPr id="16386" name="Content Placeholder 3"/>
          <p:cNvSpPr>
            <a:spLocks noGrp="1"/>
          </p:cNvSpPr>
          <p:nvPr>
            <p:ph idx="1"/>
          </p:nvPr>
        </p:nvSpPr>
        <p:spPr>
          <a:xfrm>
            <a:off x="914400" y="1828800"/>
            <a:ext cx="9759950" cy="4343400"/>
          </a:xfrm>
        </p:spPr>
        <p:txBody>
          <a:bodyPr/>
          <a:lstStyle/>
          <a:p>
            <a:endParaRPr lang="en-US">
              <a:latin typeface="Arial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Placeholder 4" descr="A student wearing glasses listening attentively at a desk in a classroom.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457200"/>
            <a:ext cx="4238625" cy="6400800"/>
          </a:xfrm>
        </p:spPr>
      </p:pic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914900" y="990600"/>
            <a:ext cx="6751638" cy="1327150"/>
          </a:xfrm>
        </p:spPr>
        <p:txBody>
          <a:bodyPr/>
          <a:lstStyle/>
          <a:p>
            <a:r>
              <a:rPr lang="en-US">
                <a:latin typeface="Arial" charset="0"/>
              </a:rPr>
              <a:t>Slide heading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14900" y="2317750"/>
            <a:ext cx="6972300" cy="4343400"/>
          </a:xfrm>
        </p:spPr>
        <p:txBody>
          <a:bodyPr/>
          <a:lstStyle/>
          <a:p>
            <a:r>
              <a:rPr lang="en-US">
                <a:latin typeface="Arial" charset="0"/>
              </a:rPr>
              <a:t>Text goes here</a:t>
            </a:r>
          </a:p>
          <a:p>
            <a:pPr lvl="1"/>
            <a:r>
              <a:rPr lang="en-US">
                <a:latin typeface="Arial" charset="0"/>
                <a:ea typeface="Geneva" charset="0"/>
              </a:rPr>
              <a:t>Bullet one</a:t>
            </a:r>
          </a:p>
          <a:p>
            <a:pPr lvl="2"/>
            <a:r>
              <a:rPr lang="en-US">
                <a:latin typeface="Arial" charset="0"/>
                <a:ea typeface="Geneva" charset="0"/>
              </a:rPr>
              <a:t>Sub-bullet </a:t>
            </a:r>
          </a:p>
          <a:p>
            <a:pPr lvl="1"/>
            <a:r>
              <a:rPr lang="en-US">
                <a:latin typeface="Arial" charset="0"/>
                <a:ea typeface="Geneva" charset="0"/>
              </a:rPr>
              <a:t>Bullet two</a:t>
            </a:r>
          </a:p>
          <a:p>
            <a:r>
              <a:rPr lang="en-US">
                <a:latin typeface="Arial" charset="0"/>
              </a:rPr>
              <a:t>More text</a:t>
            </a:r>
          </a:p>
          <a:p>
            <a:pPr lvl="1"/>
            <a:r>
              <a:rPr lang="en-US">
                <a:latin typeface="Arial" charset="0"/>
                <a:ea typeface="Geneva" charset="0"/>
              </a:rPr>
              <a:t>Bullet</a:t>
            </a:r>
          </a:p>
          <a:p>
            <a:pPr lvl="1"/>
            <a:r>
              <a:rPr lang="en-US">
                <a:latin typeface="Arial" charset="0"/>
                <a:ea typeface="Geneva" charset="0"/>
              </a:rPr>
              <a:t>Bullet</a:t>
            </a:r>
          </a:p>
          <a:p>
            <a:pPr lvl="1"/>
            <a:r>
              <a:rPr lang="en-US">
                <a:latin typeface="Arial" charset="0"/>
                <a:ea typeface="Geneva" charset="0"/>
              </a:rPr>
              <a:t>Bullet</a:t>
            </a:r>
          </a:p>
        </p:txBody>
      </p:sp>
      <p:pic>
        <p:nvPicPr>
          <p:cNvPr id="17412" name="Picture 20" descr="Binghamton University 'B' logo.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144463"/>
            <a:ext cx="461963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PPT Binghamton University Option 1">
  <a:themeElements>
    <a:clrScheme name="Custom 53">
      <a:dk1>
        <a:srgbClr val="000000"/>
      </a:dk1>
      <a:lt1>
        <a:srgbClr val="FFFFFF"/>
      </a:lt1>
      <a:dk2>
        <a:srgbClr val="006B54"/>
      </a:dk2>
      <a:lt2>
        <a:srgbClr val="C9C9C9"/>
      </a:lt2>
      <a:accent1>
        <a:srgbClr val="CEDC00"/>
      </a:accent1>
      <a:accent2>
        <a:srgbClr val="6CC24A"/>
      </a:accent2>
      <a:accent3>
        <a:srgbClr val="5A5C5B"/>
      </a:accent3>
      <a:accent4>
        <a:srgbClr val="000000"/>
      </a:accent4>
      <a:accent5>
        <a:srgbClr val="EDA93C"/>
      </a:accent5>
      <a:accent6>
        <a:srgbClr val="0092D5"/>
      </a:accent6>
      <a:hlink>
        <a:srgbClr val="F10000"/>
      </a:hlink>
      <a:folHlink>
        <a:srgbClr val="FFFF00"/>
      </a:folHlink>
    </a:clrScheme>
    <a:fontScheme name="Office Theme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  <a:cs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  <a:cs typeface="ＭＳ Ｐゴシック" pitchFamily="16" charset="-128"/>
          </a:defRPr>
        </a:defPPr>
      </a:lstStyle>
    </a:lnDef>
  </a:objectDefaults>
  <a:extraClrSchemeLst>
    <a:extraClrScheme>
      <a:clrScheme name="Office Them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resentation1" id="{CCE047EA-3549-0448-84C5-95C81A08E7DC}" vid="{4176CC19-207C-2C40-B31A-5CA6B7891A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8BEE4DB-A02E-9C40-85A2-2899F1B742DF}">
  <we:reference id="wa200010001" version="1.0.0.1" store="en-US" storeType="OMEX"/>
  <we:alternateReferences>
    <we:reference id="wa200010001" version="1.0.0.1" store="en-US" storeType="OMEX"/>
  </we:alternateReferences>
  <we:properties>
    <we:property name="claude.fileId" value="&quot;758ec428-b2b8-4515-8e24-31327c0fe743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</TotalTime>
  <Words>48</Words>
  <Application>Microsoft Macintosh PowerPoint</Application>
  <PresentationFormat>Widescreen</PresentationFormat>
  <Paragraphs>23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Narrow</vt:lpstr>
      <vt:lpstr>Calibri</vt:lpstr>
      <vt:lpstr>Wingdings</vt:lpstr>
      <vt:lpstr>PPT Binghamton University Option 1</vt:lpstr>
      <vt:lpstr>Title</vt:lpstr>
      <vt:lpstr>Slide heading</vt:lpstr>
      <vt:lpstr>Slide heading</vt:lpstr>
      <vt:lpstr>PowerPoint Presentation</vt:lpstr>
      <vt:lpstr>Slide heading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Gerald Hovancik</dc:creator>
  <cp:lastModifiedBy>Gerald Hovancik</cp:lastModifiedBy>
  <cp:revision>1</cp:revision>
  <dcterms:created xsi:type="dcterms:W3CDTF">2026-06-23T15:22:41Z</dcterms:created>
  <dcterms:modified xsi:type="dcterms:W3CDTF">2026-06-23T20:21:45Z</dcterms:modified>
</cp:coreProperties>
</file>