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29"/>
  </p:notesMasterIdLst>
  <p:sldIdLst>
    <p:sldId id="256" r:id="rId2"/>
    <p:sldId id="258" r:id="rId3"/>
    <p:sldId id="259" r:id="rId4"/>
    <p:sldId id="292" r:id="rId5"/>
    <p:sldId id="261" r:id="rId6"/>
    <p:sldId id="262" r:id="rId7"/>
    <p:sldId id="263" r:id="rId8"/>
    <p:sldId id="264" r:id="rId9"/>
    <p:sldId id="273" r:id="rId10"/>
    <p:sldId id="265" r:id="rId11"/>
    <p:sldId id="266" r:id="rId12"/>
    <p:sldId id="267" r:id="rId13"/>
    <p:sldId id="268" r:id="rId14"/>
    <p:sldId id="270" r:id="rId15"/>
    <p:sldId id="272" r:id="rId16"/>
    <p:sldId id="293" r:id="rId17"/>
    <p:sldId id="294" r:id="rId18"/>
    <p:sldId id="278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</p:sldIdLst>
  <p:sldSz cx="9144000" cy="5143500" type="screen16x9"/>
  <p:notesSz cx="6858000" cy="9144000"/>
  <p:embeddedFontLst>
    <p:embeddedFont>
      <p:font typeface="Catamaran" pitchFamily="2" charset="77"/>
      <p:regular r:id="rId30"/>
      <p:bold r:id="rId31"/>
    </p:embeddedFont>
    <p:embeddedFont>
      <p:font typeface="Catamaran Thin" pitchFamily="2" charset="77"/>
      <p:regular r:id="rId32"/>
      <p:bold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3EC2C83-4F27-46E9-AB52-EA9CB43B9D6F}">
  <a:tblStyle styleId="{93EC2C83-4F27-46E9-AB52-EA9CB43B9D6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77553AC-1573-4A18-AE2D-678138A4FA2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57"/>
    <p:restoredTop sz="94727"/>
  </p:normalViewPr>
  <p:slideViewPr>
    <p:cSldViewPr snapToGrid="0" snapToObjects="1" showGuides="1">
      <p:cViewPr varScale="1">
        <p:scale>
          <a:sx n="159" d="100"/>
          <a:sy n="159" d="100"/>
        </p:scale>
        <p:origin x="192" y="5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Google Shape;283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35ed75ccf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35ed75ccf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5f391192_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35f391192_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35f391192_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Google Shape;338;g35f391192_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" name="Google Shape;383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35ed75ccf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6" name="Google Shape;436;g35ed75ccf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35ed75ccf_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35ed75ccf_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d9c6d70173_1_13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Google Shape;502;gd9c6d70173_1_13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2" name="Google Shape;522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b2f7c811e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5" name="Google Shape;535;gb2f7c811e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gb2f7c811ed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2" name="Google Shape;542;gb2f7c811ed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b2f7c811ed_0_4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0" name="Google Shape;590;gb2f7c811ed_0_4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b2f7c811ed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7" name="Google Shape;627;gb2f7c811ed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b2f7c811e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9" name="Google Shape;639;gb2f7c811e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gb2f7c811e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2" name="Google Shape;662;gb2f7c811e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b2f7c811ed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b2f7c811ed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gb2f7c811ed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3" name="Google Shape;733;gb2f7c811ed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-981075" y="-78100"/>
            <a:ext cx="11516344" cy="5221552"/>
            <a:chOff x="-981075" y="-78100"/>
            <a:chExt cx="11516344" cy="5221552"/>
          </a:xfrm>
        </p:grpSpPr>
        <p:sp>
          <p:nvSpPr>
            <p:cNvPr id="11" name="Google Shape;11;p2"/>
            <p:cNvSpPr/>
            <p:nvPr/>
          </p:nvSpPr>
          <p:spPr>
            <a:xfrm rot="10800000">
              <a:off x="4304464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2" name="Google Shape;12;p2"/>
            <p:cNvSpPr/>
            <p:nvPr/>
          </p:nvSpPr>
          <p:spPr>
            <a:xfrm rot="10800000">
              <a:off x="6419277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2189989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133400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3247913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476888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7620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190677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641963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534106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-98107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3247878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536235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848601" y="182690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448201" y="-7810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-581024" y="334095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1152450" y="1313601"/>
              <a:ext cx="723479" cy="79862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496375" y="3161451"/>
              <a:ext cx="723479" cy="79862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rot="10800000">
              <a:off x="7744475" y="-9"/>
              <a:ext cx="1027674" cy="752485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30" name="Google Shape;30;p2"/>
          <p:cNvSpPr txBox="1">
            <a:spLocks noGrp="1"/>
          </p:cNvSpPr>
          <p:nvPr>
            <p:ph type="ctrTitle"/>
          </p:nvPr>
        </p:nvSpPr>
        <p:spPr>
          <a:xfrm>
            <a:off x="702900" y="3250075"/>
            <a:ext cx="49551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oogle Shape;32;p3"/>
          <p:cNvGrpSpPr/>
          <p:nvPr/>
        </p:nvGrpSpPr>
        <p:grpSpPr>
          <a:xfrm>
            <a:off x="-981075" y="-78100"/>
            <a:ext cx="11516344" cy="5221552"/>
            <a:chOff x="-981075" y="-78100"/>
            <a:chExt cx="11516344" cy="5221552"/>
          </a:xfrm>
        </p:grpSpPr>
        <p:sp>
          <p:nvSpPr>
            <p:cNvPr id="33" name="Google Shape;33;p3"/>
            <p:cNvSpPr/>
            <p:nvPr/>
          </p:nvSpPr>
          <p:spPr>
            <a:xfrm rot="10800000">
              <a:off x="4304464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 rot="10800000">
              <a:off x="6419277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5" name="Google Shape;35;p3"/>
            <p:cNvSpPr/>
            <p:nvPr/>
          </p:nvSpPr>
          <p:spPr>
            <a:xfrm rot="10800000">
              <a:off x="2189989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6" name="Google Shape;36;p3"/>
            <p:cNvSpPr/>
            <p:nvPr/>
          </p:nvSpPr>
          <p:spPr>
            <a:xfrm>
              <a:off x="1133400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7" name="Google Shape;37;p3"/>
            <p:cNvSpPr/>
            <p:nvPr/>
          </p:nvSpPr>
          <p:spPr>
            <a:xfrm>
              <a:off x="3247913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476888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7620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0" name="Google Shape;40;p3"/>
            <p:cNvSpPr/>
            <p:nvPr/>
          </p:nvSpPr>
          <p:spPr>
            <a:xfrm>
              <a:off x="2190677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641963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8534106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3" name="Google Shape;43;p3"/>
            <p:cNvSpPr/>
            <p:nvPr/>
          </p:nvSpPr>
          <p:spPr>
            <a:xfrm>
              <a:off x="-98107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3247878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536235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7848601" y="182690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1448201" y="-7810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-581024" y="334095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49" name="Google Shape;49;p3"/>
            <p:cNvSpPr/>
            <p:nvPr/>
          </p:nvSpPr>
          <p:spPr>
            <a:xfrm>
              <a:off x="1152450" y="1313601"/>
              <a:ext cx="723479" cy="79862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50" name="Google Shape;50;p3"/>
            <p:cNvSpPr/>
            <p:nvPr/>
          </p:nvSpPr>
          <p:spPr>
            <a:xfrm>
              <a:off x="7496375" y="3161451"/>
              <a:ext cx="723479" cy="79862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51" name="Google Shape;51;p3"/>
            <p:cNvSpPr/>
            <p:nvPr/>
          </p:nvSpPr>
          <p:spPr>
            <a:xfrm rot="10800000">
              <a:off x="7744475" y="-9"/>
              <a:ext cx="1027674" cy="752485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52" name="Google Shape;52;p3"/>
          <p:cNvSpPr txBox="1">
            <a:spLocks noGrp="1"/>
          </p:cNvSpPr>
          <p:nvPr>
            <p:ph type="ctrTitle"/>
          </p:nvPr>
        </p:nvSpPr>
        <p:spPr>
          <a:xfrm>
            <a:off x="2305150" y="2884378"/>
            <a:ext cx="5811000" cy="475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3" name="Google Shape;53;p3"/>
          <p:cNvSpPr txBox="1">
            <a:spLocks noGrp="1"/>
          </p:cNvSpPr>
          <p:nvPr>
            <p:ph type="subTitle" idx="1"/>
          </p:nvPr>
        </p:nvSpPr>
        <p:spPr>
          <a:xfrm>
            <a:off x="2305150" y="3385436"/>
            <a:ext cx="5811000" cy="41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1pPr>
            <a:lvl2pPr lvl="1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/>
            </a:lvl2pPr>
            <a:lvl3pPr lvl="2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/>
            </a:lvl3pPr>
            <a:lvl4pPr lvl="3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8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800"/>
              </a:spcBef>
              <a:spcAft>
                <a:spcPts val="8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bg>
      <p:bgPr>
        <a:solidFill>
          <a:schemeClr val="accent1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2500800" y="285475"/>
            <a:ext cx="4142388" cy="4572547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tx1">
              <a:alpha val="15080"/>
            </a:scheme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56" name="Google Shape;56;p4"/>
          <p:cNvSpPr/>
          <p:nvPr/>
        </p:nvSpPr>
        <p:spPr>
          <a:xfrm>
            <a:off x="4239143" y="104898"/>
            <a:ext cx="665704" cy="734888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57" name="Google Shape;57;p4"/>
          <p:cNvSpPr txBox="1">
            <a:spLocks noGrp="1"/>
          </p:cNvSpPr>
          <p:nvPr>
            <p:ph type="body" idx="1"/>
          </p:nvPr>
        </p:nvSpPr>
        <p:spPr>
          <a:xfrm>
            <a:off x="2753950" y="839775"/>
            <a:ext cx="3636000" cy="363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302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⬢"/>
              <a:defRPr i="1">
                <a:solidFill>
                  <a:schemeClr val="lt1"/>
                </a:solidFill>
              </a:defRPr>
            </a:lvl1pPr>
            <a:lvl2pPr marL="914400" lvl="1" indent="-3302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600"/>
              <a:buChar char="⬡"/>
              <a:defRPr i="1">
                <a:solidFill>
                  <a:schemeClr val="lt1"/>
                </a:solidFill>
              </a:defRPr>
            </a:lvl2pPr>
            <a:lvl3pPr marL="1371600" lvl="2" indent="-3302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600"/>
              <a:buChar char="⬡"/>
              <a:defRPr i="1">
                <a:solidFill>
                  <a:schemeClr val="lt1"/>
                </a:solidFill>
              </a:defRPr>
            </a:lvl3pPr>
            <a:lvl4pPr marL="1828800" lvl="3" indent="-3810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400"/>
              <a:buChar char="●"/>
              <a:defRPr i="1">
                <a:solidFill>
                  <a:schemeClr val="lt1"/>
                </a:solidFill>
              </a:defRPr>
            </a:lvl4pPr>
            <a:lvl5pPr marL="2286000" lvl="4" indent="-3810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400"/>
              <a:buChar char="○"/>
              <a:defRPr i="1">
                <a:solidFill>
                  <a:schemeClr val="lt1"/>
                </a:solidFill>
              </a:defRPr>
            </a:lvl5pPr>
            <a:lvl6pPr marL="2743200" lvl="5" indent="-3810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400"/>
              <a:buChar char="■"/>
              <a:defRPr i="1">
                <a:solidFill>
                  <a:schemeClr val="lt1"/>
                </a:solidFill>
              </a:defRPr>
            </a:lvl6pPr>
            <a:lvl7pPr marL="3200400" lvl="6" indent="-3810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400"/>
              <a:buChar char="●"/>
              <a:defRPr i="1">
                <a:solidFill>
                  <a:schemeClr val="lt1"/>
                </a:solidFill>
              </a:defRPr>
            </a:lvl7pPr>
            <a:lvl8pPr marL="3657600" lvl="7" indent="-381000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400"/>
              <a:buChar char="○"/>
              <a:defRPr i="1">
                <a:solidFill>
                  <a:schemeClr val="lt1"/>
                </a:solidFill>
              </a:defRPr>
            </a:lvl8pPr>
            <a:lvl9pPr marL="4114800" lvl="8" indent="-381000" algn="ctr" rtl="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2400"/>
              <a:buChar char="■"/>
              <a:defRPr i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4"/>
          <p:cNvSpPr txBox="1"/>
          <p:nvPr/>
        </p:nvSpPr>
        <p:spPr>
          <a:xfrm>
            <a:off x="3593400" y="197355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rPr>
              <a:t>“</a:t>
            </a:r>
            <a:endParaRPr sz="9600" dirty="0">
              <a:solidFill>
                <a:schemeClr val="accent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9" name="Google Shape;59;p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0" name="Google Shape;60;p4"/>
          <p:cNvSpPr/>
          <p:nvPr/>
        </p:nvSpPr>
        <p:spPr>
          <a:xfrm rot="10800000">
            <a:off x="6914577" y="-3"/>
            <a:ext cx="2002536" cy="734878"/>
          </a:xfrm>
          <a:custGeom>
            <a:avLst/>
            <a:gdLst/>
            <a:ahLst/>
            <a:cxnLst/>
            <a:rect l="l" t="t" r="r" b="b"/>
            <a:pathLst>
              <a:path w="21600" h="21175" extrusionOk="0">
                <a:moveTo>
                  <a:pt x="21600" y="21175"/>
                </a:moveTo>
                <a:lnTo>
                  <a:pt x="21600" y="20652"/>
                </a:lnTo>
                <a:cubicBezTo>
                  <a:pt x="21600" y="17251"/>
                  <a:pt x="20920" y="14109"/>
                  <a:pt x="19815" y="12409"/>
                </a:cubicBezTo>
                <a:lnTo>
                  <a:pt x="12585" y="1274"/>
                </a:lnTo>
                <a:cubicBezTo>
                  <a:pt x="11480" y="-425"/>
                  <a:pt x="10120" y="-425"/>
                  <a:pt x="9015" y="1274"/>
                </a:cubicBezTo>
                <a:lnTo>
                  <a:pt x="1785" y="12409"/>
                </a:lnTo>
                <a:cubicBezTo>
                  <a:pt x="680" y="14108"/>
                  <a:pt x="0" y="17251"/>
                  <a:pt x="0" y="20652"/>
                </a:cubicBezTo>
                <a:lnTo>
                  <a:pt x="0" y="21175"/>
                </a:ln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1" name="Google Shape;61;p4"/>
          <p:cNvSpPr/>
          <p:nvPr/>
        </p:nvSpPr>
        <p:spPr>
          <a:xfrm rot="10800000">
            <a:off x="2189989" y="-3"/>
            <a:ext cx="2002536" cy="734878"/>
          </a:xfrm>
          <a:custGeom>
            <a:avLst/>
            <a:gdLst/>
            <a:ahLst/>
            <a:cxnLst/>
            <a:rect l="l" t="t" r="r" b="b"/>
            <a:pathLst>
              <a:path w="21600" h="21175" extrusionOk="0">
                <a:moveTo>
                  <a:pt x="21600" y="21175"/>
                </a:moveTo>
                <a:lnTo>
                  <a:pt x="21600" y="20652"/>
                </a:lnTo>
                <a:cubicBezTo>
                  <a:pt x="21600" y="17251"/>
                  <a:pt x="20920" y="14109"/>
                  <a:pt x="19815" y="12409"/>
                </a:cubicBezTo>
                <a:lnTo>
                  <a:pt x="12585" y="1274"/>
                </a:lnTo>
                <a:cubicBezTo>
                  <a:pt x="11480" y="-425"/>
                  <a:pt x="10120" y="-425"/>
                  <a:pt x="9015" y="1274"/>
                </a:cubicBezTo>
                <a:lnTo>
                  <a:pt x="1785" y="12409"/>
                </a:lnTo>
                <a:cubicBezTo>
                  <a:pt x="680" y="14108"/>
                  <a:pt x="0" y="17251"/>
                  <a:pt x="0" y="20652"/>
                </a:cubicBezTo>
                <a:lnTo>
                  <a:pt x="0" y="21175"/>
                </a:ln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2" name="Google Shape;62;p4"/>
          <p:cNvSpPr/>
          <p:nvPr/>
        </p:nvSpPr>
        <p:spPr>
          <a:xfrm>
            <a:off x="1609650" y="4039228"/>
            <a:ext cx="2001186" cy="1104224"/>
          </a:xfrm>
          <a:custGeom>
            <a:avLst/>
            <a:gdLst/>
            <a:ahLst/>
            <a:cxnLst/>
            <a:rect l="l" t="t" r="r" b="b"/>
            <a:pathLst>
              <a:path w="21600" h="21315" extrusionOk="0">
                <a:moveTo>
                  <a:pt x="21600" y="21315"/>
                </a:moveTo>
                <a:lnTo>
                  <a:pt x="21600" y="13849"/>
                </a:lnTo>
                <a:cubicBezTo>
                  <a:pt x="21600" y="11569"/>
                  <a:pt x="20920" y="9461"/>
                  <a:pt x="19816" y="8321"/>
                </a:cubicBezTo>
                <a:lnTo>
                  <a:pt x="12585" y="855"/>
                </a:lnTo>
                <a:cubicBezTo>
                  <a:pt x="11480" y="-285"/>
                  <a:pt x="10120" y="-285"/>
                  <a:pt x="9015" y="855"/>
                </a:cubicBezTo>
                <a:lnTo>
                  <a:pt x="1785" y="8321"/>
                </a:lnTo>
                <a:cubicBezTo>
                  <a:pt x="680" y="9461"/>
                  <a:pt x="0" y="11569"/>
                  <a:pt x="0" y="13849"/>
                </a:cubicBezTo>
                <a:lnTo>
                  <a:pt x="0" y="21315"/>
                </a:ln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3" name="Google Shape;63;p4"/>
          <p:cNvSpPr/>
          <p:nvPr/>
        </p:nvSpPr>
        <p:spPr>
          <a:xfrm>
            <a:off x="7591188" y="4039228"/>
            <a:ext cx="2001186" cy="1104224"/>
          </a:xfrm>
          <a:custGeom>
            <a:avLst/>
            <a:gdLst/>
            <a:ahLst/>
            <a:cxnLst/>
            <a:rect l="l" t="t" r="r" b="b"/>
            <a:pathLst>
              <a:path w="21600" h="21315" extrusionOk="0">
                <a:moveTo>
                  <a:pt x="21600" y="21315"/>
                </a:moveTo>
                <a:lnTo>
                  <a:pt x="21600" y="13849"/>
                </a:lnTo>
                <a:cubicBezTo>
                  <a:pt x="21600" y="11569"/>
                  <a:pt x="20920" y="9461"/>
                  <a:pt x="19816" y="8321"/>
                </a:cubicBezTo>
                <a:lnTo>
                  <a:pt x="12585" y="855"/>
                </a:lnTo>
                <a:cubicBezTo>
                  <a:pt x="11480" y="-285"/>
                  <a:pt x="10120" y="-285"/>
                  <a:pt x="9015" y="855"/>
                </a:cubicBezTo>
                <a:lnTo>
                  <a:pt x="1785" y="8321"/>
                </a:lnTo>
                <a:cubicBezTo>
                  <a:pt x="680" y="9461"/>
                  <a:pt x="0" y="11569"/>
                  <a:pt x="0" y="13849"/>
                </a:cubicBezTo>
                <a:lnTo>
                  <a:pt x="0" y="21315"/>
                </a:ln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4" name="Google Shape;64;p4"/>
          <p:cNvSpPr/>
          <p:nvPr/>
        </p:nvSpPr>
        <p:spPr>
          <a:xfrm>
            <a:off x="875251" y="3108746"/>
            <a:ext cx="1238537" cy="1367251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5" name="Google Shape;65;p4"/>
          <p:cNvSpPr/>
          <p:nvPr/>
        </p:nvSpPr>
        <p:spPr>
          <a:xfrm>
            <a:off x="6750099" y="2565690"/>
            <a:ext cx="1670713" cy="1844174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6" name="Google Shape;66;p4"/>
          <p:cNvSpPr/>
          <p:nvPr/>
        </p:nvSpPr>
        <p:spPr>
          <a:xfrm>
            <a:off x="8078502" y="1646297"/>
            <a:ext cx="1238537" cy="1367197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7" name="Google Shape;67;p4"/>
          <p:cNvSpPr/>
          <p:nvPr/>
        </p:nvSpPr>
        <p:spPr>
          <a:xfrm>
            <a:off x="-276225" y="372088"/>
            <a:ext cx="2001163" cy="2208980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8" name="Google Shape;68;p4"/>
          <p:cNvSpPr/>
          <p:nvPr/>
        </p:nvSpPr>
        <p:spPr>
          <a:xfrm>
            <a:off x="6750100" y="993931"/>
            <a:ext cx="874503" cy="965303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69" name="Google Shape;69;p4"/>
          <p:cNvSpPr/>
          <p:nvPr/>
        </p:nvSpPr>
        <p:spPr>
          <a:xfrm>
            <a:off x="-211075" y="4039231"/>
            <a:ext cx="874503" cy="965303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rgbClr val="FFFFFF">
              <a:alpha val="10060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5"/>
          <p:cNvSpPr/>
          <p:nvPr/>
        </p:nvSpPr>
        <p:spPr>
          <a:xfrm>
            <a:off x="-45517" y="689752"/>
            <a:ext cx="624020" cy="688794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grpSp>
        <p:nvGrpSpPr>
          <p:cNvPr id="72" name="Google Shape;72;p5"/>
          <p:cNvGrpSpPr/>
          <p:nvPr/>
        </p:nvGrpSpPr>
        <p:grpSpPr>
          <a:xfrm>
            <a:off x="6320991" y="-7"/>
            <a:ext cx="3630818" cy="5143498"/>
            <a:chOff x="6320991" y="-7"/>
            <a:chExt cx="3630818" cy="5143498"/>
          </a:xfrm>
        </p:grpSpPr>
        <p:sp>
          <p:nvSpPr>
            <p:cNvPr id="73" name="Google Shape;73;p5"/>
            <p:cNvSpPr/>
            <p:nvPr/>
          </p:nvSpPr>
          <p:spPr>
            <a:xfrm>
              <a:off x="6320991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74" name="Google Shape;74;p5"/>
            <p:cNvSpPr/>
            <p:nvPr/>
          </p:nvSpPr>
          <p:spPr>
            <a:xfrm>
              <a:off x="7806636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75" name="Google Shape;75;p5"/>
            <p:cNvSpPr/>
            <p:nvPr/>
          </p:nvSpPr>
          <p:spPr>
            <a:xfrm>
              <a:off x="8548210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76" name="Google Shape;76;p5"/>
            <p:cNvSpPr/>
            <p:nvPr/>
          </p:nvSpPr>
          <p:spPr>
            <a:xfrm rot="10800000">
              <a:off x="7806422" y="30"/>
              <a:ext cx="1404540" cy="515400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77" name="Google Shape;77;p5"/>
            <p:cNvSpPr/>
            <p:nvPr/>
          </p:nvSpPr>
          <p:spPr>
            <a:xfrm>
              <a:off x="7806643" y="1543679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065077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79" name="Google Shape;79;p5"/>
            <p:cNvSpPr/>
            <p:nvPr/>
          </p:nvSpPr>
          <p:spPr>
            <a:xfrm>
              <a:off x="8745616" y="1335143"/>
              <a:ext cx="835681" cy="92246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80" name="Google Shape;80;p5"/>
            <p:cNvSpPr/>
            <p:nvPr/>
          </p:nvSpPr>
          <p:spPr>
            <a:xfrm>
              <a:off x="7133773" y="3941724"/>
              <a:ext cx="507445" cy="5601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81" name="Google Shape;81;p5"/>
            <p:cNvSpPr/>
            <p:nvPr/>
          </p:nvSpPr>
          <p:spPr>
            <a:xfrm rot="10800000">
              <a:off x="7406482" y="-7"/>
              <a:ext cx="720792" cy="527782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7331887" y="2181982"/>
              <a:ext cx="962029" cy="106196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83" name="Google Shape;83;p5"/>
            <p:cNvSpPr/>
            <p:nvPr/>
          </p:nvSpPr>
          <p:spPr>
            <a:xfrm>
              <a:off x="8548210" y="2833077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84" name="Google Shape;84;p5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"/>
          <p:cNvSpPr txBox="1">
            <a:spLocks noGrp="1"/>
          </p:cNvSpPr>
          <p:nvPr>
            <p:ph type="body" idx="1"/>
          </p:nvPr>
        </p:nvSpPr>
        <p:spPr>
          <a:xfrm>
            <a:off x="779100" y="1503550"/>
            <a:ext cx="6010500" cy="288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Char char="⬢"/>
              <a:defRPr/>
            </a:lvl1pPr>
            <a:lvl2pPr marL="914400" lvl="1" indent="-330200" rtl="0">
              <a:spcBef>
                <a:spcPts val="800"/>
              </a:spcBef>
              <a:spcAft>
                <a:spcPts val="0"/>
              </a:spcAft>
              <a:buSzPts val="1600"/>
              <a:buChar char="⬡"/>
              <a:defRPr/>
            </a:lvl2pPr>
            <a:lvl3pPr marL="1371600" lvl="2" indent="-330200" rtl="0">
              <a:spcBef>
                <a:spcPts val="800"/>
              </a:spcBef>
              <a:spcAft>
                <a:spcPts val="0"/>
              </a:spcAft>
              <a:buSzPts val="1600"/>
              <a:buChar char="⬡"/>
              <a:defRPr/>
            </a:lvl3pPr>
            <a:lvl4pPr marL="1828800" lvl="3" indent="-381000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rtl="0">
              <a:spcBef>
                <a:spcPts val="800"/>
              </a:spcBef>
              <a:spcAft>
                <a:spcPts val="800"/>
              </a:spcAft>
              <a:buSzPts val="2400"/>
              <a:buChar char="■"/>
              <a:defRPr/>
            </a:lvl9pPr>
          </a:lstStyle>
          <a:p>
            <a:endParaRPr dirty="0"/>
          </a:p>
        </p:txBody>
      </p:sp>
      <p:sp>
        <p:nvSpPr>
          <p:cNvPr id="86" name="Google Shape;86;p5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FA916951-7F39-9749-818D-6702C18EF1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4070" y="4462161"/>
            <a:ext cx="548700" cy="4844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oogle Shape;72;p5">
            <a:extLst>
              <a:ext uri="{FF2B5EF4-FFF2-40B4-BE49-F238E27FC236}">
                <a16:creationId xmlns:a16="http://schemas.microsoft.com/office/drawing/2014/main" id="{97B25D83-81C4-5340-9326-F7F6A29D90AC}"/>
              </a:ext>
            </a:extLst>
          </p:cNvPr>
          <p:cNvGrpSpPr/>
          <p:nvPr userDrawn="1"/>
        </p:nvGrpSpPr>
        <p:grpSpPr>
          <a:xfrm>
            <a:off x="6320991" y="-7"/>
            <a:ext cx="3630818" cy="5143498"/>
            <a:chOff x="6320991" y="-7"/>
            <a:chExt cx="3630818" cy="5143498"/>
          </a:xfrm>
        </p:grpSpPr>
        <p:sp>
          <p:nvSpPr>
            <p:cNvPr id="20" name="Google Shape;73;p5">
              <a:extLst>
                <a:ext uri="{FF2B5EF4-FFF2-40B4-BE49-F238E27FC236}">
                  <a16:creationId xmlns:a16="http://schemas.microsoft.com/office/drawing/2014/main" id="{B32270B8-73EC-1E40-9537-FA5014F11637}"/>
                </a:ext>
              </a:extLst>
            </p:cNvPr>
            <p:cNvSpPr/>
            <p:nvPr/>
          </p:nvSpPr>
          <p:spPr>
            <a:xfrm>
              <a:off x="6320991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1" name="Google Shape;74;p5">
              <a:extLst>
                <a:ext uri="{FF2B5EF4-FFF2-40B4-BE49-F238E27FC236}">
                  <a16:creationId xmlns:a16="http://schemas.microsoft.com/office/drawing/2014/main" id="{55C0E188-64A1-624C-B9E2-963CBEF75F3B}"/>
                </a:ext>
              </a:extLst>
            </p:cNvPr>
            <p:cNvSpPr/>
            <p:nvPr/>
          </p:nvSpPr>
          <p:spPr>
            <a:xfrm>
              <a:off x="7806636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2" name="Google Shape;75;p5">
              <a:extLst>
                <a:ext uri="{FF2B5EF4-FFF2-40B4-BE49-F238E27FC236}">
                  <a16:creationId xmlns:a16="http://schemas.microsoft.com/office/drawing/2014/main" id="{5635272E-5711-5F41-9F10-5F15AFBAB599}"/>
                </a:ext>
              </a:extLst>
            </p:cNvPr>
            <p:cNvSpPr/>
            <p:nvPr/>
          </p:nvSpPr>
          <p:spPr>
            <a:xfrm>
              <a:off x="8548210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3" name="Google Shape;76;p5">
              <a:extLst>
                <a:ext uri="{FF2B5EF4-FFF2-40B4-BE49-F238E27FC236}">
                  <a16:creationId xmlns:a16="http://schemas.microsoft.com/office/drawing/2014/main" id="{DEE4A73E-6100-184C-B6FF-9E90074B6AA7}"/>
                </a:ext>
              </a:extLst>
            </p:cNvPr>
            <p:cNvSpPr/>
            <p:nvPr/>
          </p:nvSpPr>
          <p:spPr>
            <a:xfrm rot="10800000">
              <a:off x="7806422" y="30"/>
              <a:ext cx="1404540" cy="515400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4" name="Google Shape;77;p5">
              <a:extLst>
                <a:ext uri="{FF2B5EF4-FFF2-40B4-BE49-F238E27FC236}">
                  <a16:creationId xmlns:a16="http://schemas.microsoft.com/office/drawing/2014/main" id="{9072E7D8-A529-4A43-A468-93DF84658E6C}"/>
                </a:ext>
              </a:extLst>
            </p:cNvPr>
            <p:cNvSpPr/>
            <p:nvPr/>
          </p:nvSpPr>
          <p:spPr>
            <a:xfrm>
              <a:off x="7806643" y="1543679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5" name="Google Shape;78;p5">
              <a:extLst>
                <a:ext uri="{FF2B5EF4-FFF2-40B4-BE49-F238E27FC236}">
                  <a16:creationId xmlns:a16="http://schemas.microsoft.com/office/drawing/2014/main" id="{8DF2292F-8C5C-BB41-B13B-617C44333141}"/>
                </a:ext>
              </a:extLst>
            </p:cNvPr>
            <p:cNvSpPr/>
            <p:nvPr/>
          </p:nvSpPr>
          <p:spPr>
            <a:xfrm>
              <a:off x="7065077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26" name="Google Shape;79;p5">
              <a:extLst>
                <a:ext uri="{FF2B5EF4-FFF2-40B4-BE49-F238E27FC236}">
                  <a16:creationId xmlns:a16="http://schemas.microsoft.com/office/drawing/2014/main" id="{516DC1FC-CBE1-3241-A349-4945D149EB37}"/>
                </a:ext>
              </a:extLst>
            </p:cNvPr>
            <p:cNvSpPr/>
            <p:nvPr/>
          </p:nvSpPr>
          <p:spPr>
            <a:xfrm>
              <a:off x="8745616" y="1335143"/>
              <a:ext cx="835681" cy="92246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27" name="Google Shape;80;p5">
              <a:extLst>
                <a:ext uri="{FF2B5EF4-FFF2-40B4-BE49-F238E27FC236}">
                  <a16:creationId xmlns:a16="http://schemas.microsoft.com/office/drawing/2014/main" id="{6CD153C1-C094-9A40-A492-14AA3F8BEE54}"/>
                </a:ext>
              </a:extLst>
            </p:cNvPr>
            <p:cNvSpPr/>
            <p:nvPr/>
          </p:nvSpPr>
          <p:spPr>
            <a:xfrm>
              <a:off x="7133773" y="3941724"/>
              <a:ext cx="507445" cy="5601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8" name="Google Shape;81;p5">
              <a:extLst>
                <a:ext uri="{FF2B5EF4-FFF2-40B4-BE49-F238E27FC236}">
                  <a16:creationId xmlns:a16="http://schemas.microsoft.com/office/drawing/2014/main" id="{ACF8C713-CF0E-9244-8D99-AEBDB3751E4D}"/>
                </a:ext>
              </a:extLst>
            </p:cNvPr>
            <p:cNvSpPr/>
            <p:nvPr/>
          </p:nvSpPr>
          <p:spPr>
            <a:xfrm rot="10800000">
              <a:off x="7406482" y="-7"/>
              <a:ext cx="720792" cy="527782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9" name="Google Shape;82;p5">
              <a:extLst>
                <a:ext uri="{FF2B5EF4-FFF2-40B4-BE49-F238E27FC236}">
                  <a16:creationId xmlns:a16="http://schemas.microsoft.com/office/drawing/2014/main" id="{8E11DAEF-72B6-E44C-BE64-1940D2A1D7C2}"/>
                </a:ext>
              </a:extLst>
            </p:cNvPr>
            <p:cNvSpPr/>
            <p:nvPr/>
          </p:nvSpPr>
          <p:spPr>
            <a:xfrm>
              <a:off x="7331887" y="2181982"/>
              <a:ext cx="962029" cy="106196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30" name="Google Shape;83;p5">
              <a:extLst>
                <a:ext uri="{FF2B5EF4-FFF2-40B4-BE49-F238E27FC236}">
                  <a16:creationId xmlns:a16="http://schemas.microsoft.com/office/drawing/2014/main" id="{4474B8AC-FD54-2C46-B304-AA239F61AFA3}"/>
                </a:ext>
              </a:extLst>
            </p:cNvPr>
            <p:cNvSpPr/>
            <p:nvPr/>
          </p:nvSpPr>
          <p:spPr>
            <a:xfrm>
              <a:off x="8548210" y="2833077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88" name="Google Shape;88;p6"/>
          <p:cNvSpPr/>
          <p:nvPr/>
        </p:nvSpPr>
        <p:spPr>
          <a:xfrm>
            <a:off x="-45517" y="689752"/>
            <a:ext cx="624020" cy="688794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101" name="Google Shape;101;p6"/>
          <p:cNvSpPr txBox="1">
            <a:spLocks noGrp="1"/>
          </p:cNvSpPr>
          <p:nvPr>
            <p:ph type="title"/>
          </p:nvPr>
        </p:nvSpPr>
        <p:spPr>
          <a:xfrm>
            <a:off x="779100" y="894825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 dirty="0"/>
          </a:p>
        </p:txBody>
      </p:sp>
      <p:sp>
        <p:nvSpPr>
          <p:cNvPr id="102" name="Google Shape;102;p6"/>
          <p:cNvSpPr txBox="1">
            <a:spLocks noGrp="1"/>
          </p:cNvSpPr>
          <p:nvPr>
            <p:ph type="body" idx="1"/>
          </p:nvPr>
        </p:nvSpPr>
        <p:spPr>
          <a:xfrm>
            <a:off x="779075" y="1503550"/>
            <a:ext cx="2808300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20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20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103" name="Google Shape;103;p6"/>
          <p:cNvSpPr txBox="1">
            <a:spLocks noGrp="1"/>
          </p:cNvSpPr>
          <p:nvPr>
            <p:ph type="body" idx="2"/>
          </p:nvPr>
        </p:nvSpPr>
        <p:spPr>
          <a:xfrm>
            <a:off x="3981304" y="1503550"/>
            <a:ext cx="2808300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20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20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32" name="Picture 31" descr="Logo&#10;&#10;Description automatically generated with medium confidence">
            <a:extLst>
              <a:ext uri="{FF2B5EF4-FFF2-40B4-BE49-F238E27FC236}">
                <a16:creationId xmlns:a16="http://schemas.microsoft.com/office/drawing/2014/main" id="{E1380B44-F89F-F843-A684-4D04C2AE8C4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4070" y="4462161"/>
            <a:ext cx="548700" cy="4844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72;p5">
            <a:extLst>
              <a:ext uri="{FF2B5EF4-FFF2-40B4-BE49-F238E27FC236}">
                <a16:creationId xmlns:a16="http://schemas.microsoft.com/office/drawing/2014/main" id="{CCCB7AC5-5E37-9B4F-88AB-A2D41F454C00}"/>
              </a:ext>
            </a:extLst>
          </p:cNvPr>
          <p:cNvGrpSpPr/>
          <p:nvPr userDrawn="1"/>
        </p:nvGrpSpPr>
        <p:grpSpPr>
          <a:xfrm>
            <a:off x="6320991" y="-7"/>
            <a:ext cx="3630818" cy="5143498"/>
            <a:chOff x="6320991" y="-7"/>
            <a:chExt cx="3630818" cy="5143498"/>
          </a:xfrm>
        </p:grpSpPr>
        <p:sp>
          <p:nvSpPr>
            <p:cNvPr id="21" name="Google Shape;73;p5">
              <a:extLst>
                <a:ext uri="{FF2B5EF4-FFF2-40B4-BE49-F238E27FC236}">
                  <a16:creationId xmlns:a16="http://schemas.microsoft.com/office/drawing/2014/main" id="{19BAADDC-3395-B14D-B509-34695701D1C3}"/>
                </a:ext>
              </a:extLst>
            </p:cNvPr>
            <p:cNvSpPr/>
            <p:nvPr/>
          </p:nvSpPr>
          <p:spPr>
            <a:xfrm>
              <a:off x="6320991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2" name="Google Shape;74;p5">
              <a:extLst>
                <a:ext uri="{FF2B5EF4-FFF2-40B4-BE49-F238E27FC236}">
                  <a16:creationId xmlns:a16="http://schemas.microsoft.com/office/drawing/2014/main" id="{439D85B8-E232-9B42-9B8E-EFD4D2663264}"/>
                </a:ext>
              </a:extLst>
            </p:cNvPr>
            <p:cNvSpPr/>
            <p:nvPr/>
          </p:nvSpPr>
          <p:spPr>
            <a:xfrm>
              <a:off x="7806636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3" name="Google Shape;75;p5">
              <a:extLst>
                <a:ext uri="{FF2B5EF4-FFF2-40B4-BE49-F238E27FC236}">
                  <a16:creationId xmlns:a16="http://schemas.microsoft.com/office/drawing/2014/main" id="{1EC7BEC8-4F8C-B345-8266-A7EC7E0B5CB4}"/>
                </a:ext>
              </a:extLst>
            </p:cNvPr>
            <p:cNvSpPr/>
            <p:nvPr/>
          </p:nvSpPr>
          <p:spPr>
            <a:xfrm>
              <a:off x="8548210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4" name="Google Shape;76;p5">
              <a:extLst>
                <a:ext uri="{FF2B5EF4-FFF2-40B4-BE49-F238E27FC236}">
                  <a16:creationId xmlns:a16="http://schemas.microsoft.com/office/drawing/2014/main" id="{72827C3D-F5D8-9940-B5B7-65850657FFEF}"/>
                </a:ext>
              </a:extLst>
            </p:cNvPr>
            <p:cNvSpPr/>
            <p:nvPr/>
          </p:nvSpPr>
          <p:spPr>
            <a:xfrm rot="10800000">
              <a:off x="7806422" y="30"/>
              <a:ext cx="1404540" cy="515400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5" name="Google Shape;77;p5">
              <a:extLst>
                <a:ext uri="{FF2B5EF4-FFF2-40B4-BE49-F238E27FC236}">
                  <a16:creationId xmlns:a16="http://schemas.microsoft.com/office/drawing/2014/main" id="{94FE5994-4B8C-E342-AB35-E57B5AA645A0}"/>
                </a:ext>
              </a:extLst>
            </p:cNvPr>
            <p:cNvSpPr/>
            <p:nvPr/>
          </p:nvSpPr>
          <p:spPr>
            <a:xfrm>
              <a:off x="7806643" y="1543679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6" name="Google Shape;78;p5">
              <a:extLst>
                <a:ext uri="{FF2B5EF4-FFF2-40B4-BE49-F238E27FC236}">
                  <a16:creationId xmlns:a16="http://schemas.microsoft.com/office/drawing/2014/main" id="{5D285709-2DBA-0C43-AB1A-0C635D507577}"/>
                </a:ext>
              </a:extLst>
            </p:cNvPr>
            <p:cNvSpPr/>
            <p:nvPr/>
          </p:nvSpPr>
          <p:spPr>
            <a:xfrm>
              <a:off x="7065077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27" name="Google Shape;79;p5">
              <a:extLst>
                <a:ext uri="{FF2B5EF4-FFF2-40B4-BE49-F238E27FC236}">
                  <a16:creationId xmlns:a16="http://schemas.microsoft.com/office/drawing/2014/main" id="{2623150B-3E2A-844F-9B31-162FC98ED67F}"/>
                </a:ext>
              </a:extLst>
            </p:cNvPr>
            <p:cNvSpPr/>
            <p:nvPr/>
          </p:nvSpPr>
          <p:spPr>
            <a:xfrm>
              <a:off x="8745616" y="1335143"/>
              <a:ext cx="835681" cy="92246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28" name="Google Shape;80;p5">
              <a:extLst>
                <a:ext uri="{FF2B5EF4-FFF2-40B4-BE49-F238E27FC236}">
                  <a16:creationId xmlns:a16="http://schemas.microsoft.com/office/drawing/2014/main" id="{01F10356-402B-1C4E-B15B-8B99E5CC4B91}"/>
                </a:ext>
              </a:extLst>
            </p:cNvPr>
            <p:cNvSpPr/>
            <p:nvPr/>
          </p:nvSpPr>
          <p:spPr>
            <a:xfrm>
              <a:off x="7133773" y="3941724"/>
              <a:ext cx="507445" cy="5601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29" name="Google Shape;81;p5">
              <a:extLst>
                <a:ext uri="{FF2B5EF4-FFF2-40B4-BE49-F238E27FC236}">
                  <a16:creationId xmlns:a16="http://schemas.microsoft.com/office/drawing/2014/main" id="{B748C989-C85D-1646-A773-992272B5A0A0}"/>
                </a:ext>
              </a:extLst>
            </p:cNvPr>
            <p:cNvSpPr/>
            <p:nvPr/>
          </p:nvSpPr>
          <p:spPr>
            <a:xfrm rot="10800000">
              <a:off x="7406482" y="-7"/>
              <a:ext cx="720792" cy="527782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30" name="Google Shape;82;p5">
              <a:extLst>
                <a:ext uri="{FF2B5EF4-FFF2-40B4-BE49-F238E27FC236}">
                  <a16:creationId xmlns:a16="http://schemas.microsoft.com/office/drawing/2014/main" id="{D015CAFF-04DA-2C46-A780-8C63A3A1AAE2}"/>
                </a:ext>
              </a:extLst>
            </p:cNvPr>
            <p:cNvSpPr/>
            <p:nvPr/>
          </p:nvSpPr>
          <p:spPr>
            <a:xfrm>
              <a:off x="7331887" y="2181982"/>
              <a:ext cx="962029" cy="106196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lang="en-US" sz="1800" i="0" u="none" strike="noStrike" cap="none" dirty="0">
                <a:solidFill>
                  <a:srgbClr val="000000"/>
                </a:solidFill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 dirty="0">
                <a:solidFill>
                  <a:srgbClr val="000000"/>
                </a:solidFill>
              </a:endParaRPr>
            </a:p>
          </p:txBody>
        </p:sp>
        <p:sp>
          <p:nvSpPr>
            <p:cNvPr id="31" name="Google Shape;83;p5">
              <a:extLst>
                <a:ext uri="{FF2B5EF4-FFF2-40B4-BE49-F238E27FC236}">
                  <a16:creationId xmlns:a16="http://schemas.microsoft.com/office/drawing/2014/main" id="{C10556C1-92FD-1140-814B-164A089EF158}"/>
                </a:ext>
              </a:extLst>
            </p:cNvPr>
            <p:cNvSpPr/>
            <p:nvPr/>
          </p:nvSpPr>
          <p:spPr>
            <a:xfrm>
              <a:off x="8548210" y="2833077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106" name="Google Shape;106;p7"/>
          <p:cNvSpPr/>
          <p:nvPr/>
        </p:nvSpPr>
        <p:spPr>
          <a:xfrm>
            <a:off x="-45517" y="689752"/>
            <a:ext cx="624020" cy="688794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779100" y="873838"/>
            <a:ext cx="66771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 dirty="0"/>
          </a:p>
        </p:txBody>
      </p:sp>
      <p:sp>
        <p:nvSpPr>
          <p:cNvPr id="120" name="Google Shape;120;p7"/>
          <p:cNvSpPr txBox="1">
            <a:spLocks noGrp="1"/>
          </p:cNvSpPr>
          <p:nvPr>
            <p:ph type="body" idx="1"/>
          </p:nvPr>
        </p:nvSpPr>
        <p:spPr>
          <a:xfrm>
            <a:off x="779100" y="1503550"/>
            <a:ext cx="2079900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18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18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121" name="Google Shape;121;p7"/>
          <p:cNvSpPr txBox="1">
            <a:spLocks noGrp="1"/>
          </p:cNvSpPr>
          <p:nvPr>
            <p:ph type="body" idx="2"/>
          </p:nvPr>
        </p:nvSpPr>
        <p:spPr>
          <a:xfrm>
            <a:off x="3077669" y="1503550"/>
            <a:ext cx="2079900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18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18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122" name="Google Shape;122;p7"/>
          <p:cNvSpPr txBox="1">
            <a:spLocks noGrp="1"/>
          </p:cNvSpPr>
          <p:nvPr>
            <p:ph type="body" idx="3"/>
          </p:nvPr>
        </p:nvSpPr>
        <p:spPr>
          <a:xfrm>
            <a:off x="5376238" y="1503550"/>
            <a:ext cx="2079900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1800"/>
            </a:lvl1pPr>
            <a:lvl2pPr marL="914400" lvl="1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1800"/>
            </a:lvl2pPr>
            <a:lvl3pPr marL="1371600" lvl="2" indent="-317500" rtl="0">
              <a:spcBef>
                <a:spcPts val="800"/>
              </a:spcBef>
              <a:spcAft>
                <a:spcPts val="0"/>
              </a:spcAft>
              <a:buSzPts val="1400"/>
              <a:buChar char="⬡"/>
              <a:defRPr sz="1800"/>
            </a:lvl3pPr>
            <a:lvl4pPr marL="1828800" lvl="3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123" name="Google Shape;123;p7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33" name="Picture 32" descr="Logo&#10;&#10;Description automatically generated with medium confidence">
            <a:extLst>
              <a:ext uri="{FF2B5EF4-FFF2-40B4-BE49-F238E27FC236}">
                <a16:creationId xmlns:a16="http://schemas.microsoft.com/office/drawing/2014/main" id="{61028202-2729-DF4B-830F-9FF812AEE7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4070" y="4462161"/>
            <a:ext cx="548700" cy="4844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"/>
          <p:cNvSpPr/>
          <p:nvPr/>
        </p:nvSpPr>
        <p:spPr>
          <a:xfrm>
            <a:off x="-45517" y="689752"/>
            <a:ext cx="624020" cy="688794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>
              <a:solidFill>
                <a:srgbClr val="000000"/>
              </a:solidFill>
            </a:endParaRPr>
          </a:p>
        </p:txBody>
      </p:sp>
      <p:grpSp>
        <p:nvGrpSpPr>
          <p:cNvPr id="126" name="Google Shape;126;p8"/>
          <p:cNvGrpSpPr/>
          <p:nvPr/>
        </p:nvGrpSpPr>
        <p:grpSpPr>
          <a:xfrm>
            <a:off x="6320991" y="-7"/>
            <a:ext cx="3630818" cy="5143498"/>
            <a:chOff x="6320991" y="-7"/>
            <a:chExt cx="3630818" cy="5143498"/>
          </a:xfrm>
        </p:grpSpPr>
        <p:sp>
          <p:nvSpPr>
            <p:cNvPr id="127" name="Google Shape;127;p8"/>
            <p:cNvSpPr/>
            <p:nvPr/>
          </p:nvSpPr>
          <p:spPr>
            <a:xfrm>
              <a:off x="6320991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06636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>
              <a:off x="8548210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0" name="Google Shape;130;p8"/>
            <p:cNvSpPr/>
            <p:nvPr/>
          </p:nvSpPr>
          <p:spPr>
            <a:xfrm rot="10800000">
              <a:off x="7806422" y="30"/>
              <a:ext cx="1404540" cy="515400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1" name="Google Shape;131;p8"/>
            <p:cNvSpPr/>
            <p:nvPr/>
          </p:nvSpPr>
          <p:spPr>
            <a:xfrm>
              <a:off x="7806643" y="1543679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2" name="Google Shape;132;p8"/>
            <p:cNvSpPr/>
            <p:nvPr/>
          </p:nvSpPr>
          <p:spPr>
            <a:xfrm>
              <a:off x="7065077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3" name="Google Shape;133;p8"/>
            <p:cNvSpPr/>
            <p:nvPr/>
          </p:nvSpPr>
          <p:spPr>
            <a:xfrm>
              <a:off x="8745616" y="1335143"/>
              <a:ext cx="835681" cy="92246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4" name="Google Shape;134;p8"/>
            <p:cNvSpPr/>
            <p:nvPr/>
          </p:nvSpPr>
          <p:spPr>
            <a:xfrm>
              <a:off x="7133773" y="3941724"/>
              <a:ext cx="507445" cy="5601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5" name="Google Shape;135;p8"/>
            <p:cNvSpPr/>
            <p:nvPr/>
          </p:nvSpPr>
          <p:spPr>
            <a:xfrm rot="10800000">
              <a:off x="7406482" y="-7"/>
              <a:ext cx="720792" cy="527782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6" name="Google Shape;136;p8"/>
            <p:cNvSpPr/>
            <p:nvPr/>
          </p:nvSpPr>
          <p:spPr>
            <a:xfrm>
              <a:off x="7331887" y="2181982"/>
              <a:ext cx="962029" cy="106196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37" name="Google Shape;137;p8"/>
            <p:cNvSpPr/>
            <p:nvPr/>
          </p:nvSpPr>
          <p:spPr>
            <a:xfrm>
              <a:off x="8548210" y="2833077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138" name="Google Shape;138;p8"/>
          <p:cNvSpPr txBox="1">
            <a:spLocks noGrp="1"/>
          </p:cNvSpPr>
          <p:nvPr>
            <p:ph type="title"/>
          </p:nvPr>
        </p:nvSpPr>
        <p:spPr>
          <a:xfrm>
            <a:off x="816540" y="865142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 dirty="0"/>
          </a:p>
        </p:txBody>
      </p:sp>
      <p:sp>
        <p:nvSpPr>
          <p:cNvPr id="139" name="Google Shape;139;p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" name="Picture 17" descr="Logo&#10;&#10;Description automatically generated with medium confidence">
            <a:extLst>
              <a:ext uri="{FF2B5EF4-FFF2-40B4-BE49-F238E27FC236}">
                <a16:creationId xmlns:a16="http://schemas.microsoft.com/office/drawing/2014/main" id="{942FE3A8-3487-0E4D-B062-96913D1DB9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4070" y="4462161"/>
            <a:ext cx="548700" cy="4844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Google Shape;141;p9"/>
          <p:cNvGrpSpPr/>
          <p:nvPr/>
        </p:nvGrpSpPr>
        <p:grpSpPr>
          <a:xfrm>
            <a:off x="-981075" y="-3"/>
            <a:ext cx="11516344" cy="5143455"/>
            <a:chOff x="-981075" y="-3"/>
            <a:chExt cx="11516344" cy="5143455"/>
          </a:xfrm>
        </p:grpSpPr>
        <p:sp>
          <p:nvSpPr>
            <p:cNvPr id="142" name="Google Shape;142;p9"/>
            <p:cNvSpPr/>
            <p:nvPr/>
          </p:nvSpPr>
          <p:spPr>
            <a:xfrm>
              <a:off x="7476888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3" name="Google Shape;143;p9"/>
            <p:cNvSpPr/>
            <p:nvPr/>
          </p:nvSpPr>
          <p:spPr>
            <a:xfrm rot="10800000">
              <a:off x="4304464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4" name="Google Shape;144;p9"/>
            <p:cNvSpPr/>
            <p:nvPr/>
          </p:nvSpPr>
          <p:spPr>
            <a:xfrm rot="10800000">
              <a:off x="6419277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5" name="Google Shape;145;p9"/>
            <p:cNvSpPr/>
            <p:nvPr/>
          </p:nvSpPr>
          <p:spPr>
            <a:xfrm rot="10800000">
              <a:off x="2189989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6" name="Google Shape;146;p9"/>
            <p:cNvSpPr/>
            <p:nvPr/>
          </p:nvSpPr>
          <p:spPr>
            <a:xfrm>
              <a:off x="3247913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7" name="Google Shape;147;p9"/>
            <p:cNvSpPr/>
            <p:nvPr/>
          </p:nvSpPr>
          <p:spPr>
            <a:xfrm>
              <a:off x="7620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8" name="Google Shape;148;p9"/>
            <p:cNvSpPr/>
            <p:nvPr/>
          </p:nvSpPr>
          <p:spPr>
            <a:xfrm>
              <a:off x="2190677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49" name="Google Shape;149;p9"/>
            <p:cNvSpPr/>
            <p:nvPr/>
          </p:nvSpPr>
          <p:spPr>
            <a:xfrm>
              <a:off x="641963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50" name="Google Shape;150;p9"/>
            <p:cNvSpPr/>
            <p:nvPr/>
          </p:nvSpPr>
          <p:spPr>
            <a:xfrm>
              <a:off x="8534106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51" name="Google Shape;151;p9"/>
            <p:cNvSpPr/>
            <p:nvPr/>
          </p:nvSpPr>
          <p:spPr>
            <a:xfrm>
              <a:off x="-98107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52" name="Google Shape;152;p9"/>
            <p:cNvSpPr/>
            <p:nvPr/>
          </p:nvSpPr>
          <p:spPr>
            <a:xfrm>
              <a:off x="3247878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53" name="Google Shape;153;p9"/>
            <p:cNvSpPr/>
            <p:nvPr/>
          </p:nvSpPr>
          <p:spPr>
            <a:xfrm>
              <a:off x="536235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154" name="Google Shape;154;p9"/>
          <p:cNvSpPr txBox="1">
            <a:spLocks noGrp="1"/>
          </p:cNvSpPr>
          <p:nvPr>
            <p:ph type="body" idx="1"/>
          </p:nvPr>
        </p:nvSpPr>
        <p:spPr>
          <a:xfrm>
            <a:off x="855300" y="4330100"/>
            <a:ext cx="7433400" cy="28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ctr" rtl="0">
              <a:spcBef>
                <a:spcPts val="0"/>
              </a:spcBef>
              <a:spcAft>
                <a:spcPts val="80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155" name="Google Shape;155;p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6" name="Google Shape;156;p9"/>
          <p:cNvSpPr/>
          <p:nvPr/>
        </p:nvSpPr>
        <p:spPr>
          <a:xfrm>
            <a:off x="4259988" y="4686556"/>
            <a:ext cx="624024" cy="456891"/>
          </a:xfrm>
          <a:custGeom>
            <a:avLst/>
            <a:gdLst/>
            <a:ahLst/>
            <a:cxnLst/>
            <a:rect l="l" t="t" r="r" b="b"/>
            <a:pathLst>
              <a:path w="21600" h="21385" extrusionOk="0">
                <a:moveTo>
                  <a:pt x="21600" y="21385"/>
                </a:moveTo>
                <a:lnTo>
                  <a:pt x="21600" y="10472"/>
                </a:lnTo>
                <a:cubicBezTo>
                  <a:pt x="21600" y="8748"/>
                  <a:pt x="20920" y="7155"/>
                  <a:pt x="19816" y="6292"/>
                </a:cubicBezTo>
                <a:lnTo>
                  <a:pt x="12585" y="647"/>
                </a:lnTo>
                <a:cubicBezTo>
                  <a:pt x="11480" y="-215"/>
                  <a:pt x="10120" y="-215"/>
                  <a:pt x="9015" y="647"/>
                </a:cubicBezTo>
                <a:lnTo>
                  <a:pt x="1785" y="6292"/>
                </a:lnTo>
                <a:cubicBezTo>
                  <a:pt x="680" y="7154"/>
                  <a:pt x="0" y="8748"/>
                  <a:pt x="0" y="10472"/>
                </a:cubicBezTo>
                <a:lnTo>
                  <a:pt x="0" y="213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Google Shape;158;p10"/>
          <p:cNvGrpSpPr/>
          <p:nvPr/>
        </p:nvGrpSpPr>
        <p:grpSpPr>
          <a:xfrm>
            <a:off x="-981075" y="-3"/>
            <a:ext cx="11516344" cy="5143455"/>
            <a:chOff x="-981075" y="-3"/>
            <a:chExt cx="11516344" cy="5143455"/>
          </a:xfrm>
        </p:grpSpPr>
        <p:sp>
          <p:nvSpPr>
            <p:cNvPr id="159" name="Google Shape;159;p10"/>
            <p:cNvSpPr/>
            <p:nvPr/>
          </p:nvSpPr>
          <p:spPr>
            <a:xfrm>
              <a:off x="7476888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0" name="Google Shape;160;p10"/>
            <p:cNvSpPr/>
            <p:nvPr/>
          </p:nvSpPr>
          <p:spPr>
            <a:xfrm rot="10800000">
              <a:off x="4304464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1" name="Google Shape;161;p10"/>
            <p:cNvSpPr/>
            <p:nvPr/>
          </p:nvSpPr>
          <p:spPr>
            <a:xfrm rot="10800000">
              <a:off x="6419277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2" name="Google Shape;162;p10"/>
            <p:cNvSpPr/>
            <p:nvPr/>
          </p:nvSpPr>
          <p:spPr>
            <a:xfrm rot="10800000">
              <a:off x="2189989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3" name="Google Shape;163;p10"/>
            <p:cNvSpPr/>
            <p:nvPr/>
          </p:nvSpPr>
          <p:spPr>
            <a:xfrm>
              <a:off x="3247913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4" name="Google Shape;164;p10"/>
            <p:cNvSpPr/>
            <p:nvPr/>
          </p:nvSpPr>
          <p:spPr>
            <a:xfrm>
              <a:off x="7620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5" name="Google Shape;165;p10"/>
            <p:cNvSpPr/>
            <p:nvPr/>
          </p:nvSpPr>
          <p:spPr>
            <a:xfrm>
              <a:off x="2190677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6" name="Google Shape;166;p10"/>
            <p:cNvSpPr/>
            <p:nvPr/>
          </p:nvSpPr>
          <p:spPr>
            <a:xfrm>
              <a:off x="641963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7" name="Google Shape;167;p10"/>
            <p:cNvSpPr/>
            <p:nvPr/>
          </p:nvSpPr>
          <p:spPr>
            <a:xfrm>
              <a:off x="8534106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8" name="Google Shape;168;p10"/>
            <p:cNvSpPr/>
            <p:nvPr/>
          </p:nvSpPr>
          <p:spPr>
            <a:xfrm>
              <a:off x="-98107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69" name="Google Shape;169;p10"/>
            <p:cNvSpPr/>
            <p:nvPr/>
          </p:nvSpPr>
          <p:spPr>
            <a:xfrm>
              <a:off x="3247878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70" name="Google Shape;170;p10"/>
            <p:cNvSpPr/>
            <p:nvPr/>
          </p:nvSpPr>
          <p:spPr>
            <a:xfrm>
              <a:off x="536235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171" name="Google Shape;171;p1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Color background">
  <p:cSld name="BLANK_1">
    <p:bg>
      <p:bgPr>
        <a:solidFill>
          <a:schemeClr val="accent1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74" name="Google Shape;174;p11"/>
          <p:cNvGrpSpPr/>
          <p:nvPr/>
        </p:nvGrpSpPr>
        <p:grpSpPr>
          <a:xfrm>
            <a:off x="-981075" y="-78100"/>
            <a:ext cx="11516344" cy="5221552"/>
            <a:chOff x="-981075" y="-78100"/>
            <a:chExt cx="11516344" cy="5221552"/>
          </a:xfrm>
        </p:grpSpPr>
        <p:sp>
          <p:nvSpPr>
            <p:cNvPr id="175" name="Google Shape;175;p11"/>
            <p:cNvSpPr/>
            <p:nvPr/>
          </p:nvSpPr>
          <p:spPr>
            <a:xfrm rot="10800000">
              <a:off x="4304464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76" name="Google Shape;176;p11"/>
            <p:cNvSpPr/>
            <p:nvPr/>
          </p:nvSpPr>
          <p:spPr>
            <a:xfrm rot="10800000">
              <a:off x="6419277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77" name="Google Shape;177;p11"/>
            <p:cNvSpPr/>
            <p:nvPr/>
          </p:nvSpPr>
          <p:spPr>
            <a:xfrm rot="10800000">
              <a:off x="2189989" y="-3"/>
              <a:ext cx="2002536" cy="734878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78" name="Google Shape;178;p11"/>
            <p:cNvSpPr/>
            <p:nvPr/>
          </p:nvSpPr>
          <p:spPr>
            <a:xfrm>
              <a:off x="1133400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79" name="Google Shape;179;p11"/>
            <p:cNvSpPr/>
            <p:nvPr/>
          </p:nvSpPr>
          <p:spPr>
            <a:xfrm>
              <a:off x="3247913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0" name="Google Shape;180;p11"/>
            <p:cNvSpPr/>
            <p:nvPr/>
          </p:nvSpPr>
          <p:spPr>
            <a:xfrm>
              <a:off x="7476888" y="4039228"/>
              <a:ext cx="2001186" cy="1104224"/>
            </a:xfrm>
            <a:custGeom>
              <a:avLst/>
              <a:gdLst/>
              <a:ahLst/>
              <a:cxnLst/>
              <a:rect l="l" t="t" r="r" b="b"/>
              <a:pathLst>
                <a:path w="21600" h="21315" extrusionOk="0">
                  <a:moveTo>
                    <a:pt x="21600" y="21315"/>
                  </a:moveTo>
                  <a:lnTo>
                    <a:pt x="21600" y="13849"/>
                  </a:lnTo>
                  <a:cubicBezTo>
                    <a:pt x="21600" y="11569"/>
                    <a:pt x="20920" y="9461"/>
                    <a:pt x="19816" y="8321"/>
                  </a:cubicBezTo>
                  <a:lnTo>
                    <a:pt x="12585" y="855"/>
                  </a:lnTo>
                  <a:cubicBezTo>
                    <a:pt x="11480" y="-285"/>
                    <a:pt x="10120" y="-285"/>
                    <a:pt x="9015" y="855"/>
                  </a:cubicBezTo>
                  <a:lnTo>
                    <a:pt x="1785" y="8321"/>
                  </a:lnTo>
                  <a:cubicBezTo>
                    <a:pt x="680" y="9461"/>
                    <a:pt x="0" y="11569"/>
                    <a:pt x="0" y="13849"/>
                  </a:cubicBezTo>
                  <a:lnTo>
                    <a:pt x="0" y="21315"/>
                  </a:ln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1" name="Google Shape;181;p11"/>
            <p:cNvSpPr/>
            <p:nvPr/>
          </p:nvSpPr>
          <p:spPr>
            <a:xfrm>
              <a:off x="7620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2" name="Google Shape;182;p11"/>
            <p:cNvSpPr/>
            <p:nvPr/>
          </p:nvSpPr>
          <p:spPr>
            <a:xfrm>
              <a:off x="2190677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3" name="Google Shape;183;p11"/>
            <p:cNvSpPr/>
            <p:nvPr/>
          </p:nvSpPr>
          <p:spPr>
            <a:xfrm>
              <a:off x="6419630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4" name="Google Shape;184;p11"/>
            <p:cNvSpPr/>
            <p:nvPr/>
          </p:nvSpPr>
          <p:spPr>
            <a:xfrm>
              <a:off x="8534106" y="22008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5" name="Google Shape;185;p11"/>
            <p:cNvSpPr/>
            <p:nvPr/>
          </p:nvSpPr>
          <p:spPr>
            <a:xfrm>
              <a:off x="-98107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6" name="Google Shape;186;p11"/>
            <p:cNvSpPr/>
            <p:nvPr/>
          </p:nvSpPr>
          <p:spPr>
            <a:xfrm>
              <a:off x="3247878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7" name="Google Shape;187;p11"/>
            <p:cNvSpPr/>
            <p:nvPr/>
          </p:nvSpPr>
          <p:spPr>
            <a:xfrm>
              <a:off x="5362355" y="372088"/>
              <a:ext cx="2001163" cy="220898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FFFFFF">
                <a:alpha val="1006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8" name="Google Shape;188;p11"/>
            <p:cNvSpPr/>
            <p:nvPr/>
          </p:nvSpPr>
          <p:spPr>
            <a:xfrm>
              <a:off x="7848601" y="182690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89" name="Google Shape;189;p11"/>
            <p:cNvSpPr/>
            <p:nvPr/>
          </p:nvSpPr>
          <p:spPr>
            <a:xfrm>
              <a:off x="1448201" y="-7810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90" name="Google Shape;190;p11"/>
            <p:cNvSpPr/>
            <p:nvPr/>
          </p:nvSpPr>
          <p:spPr>
            <a:xfrm>
              <a:off x="-581024" y="3340950"/>
              <a:ext cx="1371581" cy="15140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91" name="Google Shape;191;p11"/>
            <p:cNvSpPr/>
            <p:nvPr/>
          </p:nvSpPr>
          <p:spPr>
            <a:xfrm>
              <a:off x="1152450" y="1313601"/>
              <a:ext cx="723479" cy="79862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7496375" y="3161451"/>
              <a:ext cx="723479" cy="79862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 rot="10800000">
              <a:off x="7744475" y="-9"/>
              <a:ext cx="1027674" cy="752485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accent2">
                <a:alpha val="15080"/>
              </a:scheme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i="0" u="none" strike="noStrike" cap="none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atamaran"/>
              <a:buNone/>
              <a:defRPr sz="3200" b="1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79100" y="1503550"/>
            <a:ext cx="6010500" cy="28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Catamaran Thin"/>
              <a:buChar char="⬢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lvl="1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Catamaran Thin"/>
              <a:buChar char="⬡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lvl="2" indent="-3302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atamaran Thin"/>
              <a:buChar char="⬡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Char char="●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Char char="○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Char char="■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Char char="●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Char char="○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2400"/>
              <a:buFont typeface="Catamaran Thin"/>
              <a:buChar char="■"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lvl="1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lvl="2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lvl="3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lvl="4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lvl="5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lvl="6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lvl="7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lvl="8" algn="r" rtl="0">
              <a:buNone/>
              <a:defRPr sz="1300">
                <a:solidFill>
                  <a:schemeClr val="accent1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Catamaran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slidescarnival.com/" TargetMode="External"/><Relationship Id="rId4" Type="http://schemas.openxmlformats.org/officeDocument/2006/relationships/hyperlink" Target="https://www.flickr.com/photos/binghamtonu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2" descr="Binghamton University, State University of New York, logo"/>
          <p:cNvPicPr preferRelativeResize="0"/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9001" y="-290734"/>
            <a:ext cx="4044927" cy="4465423"/>
          </a:xfrm>
          <a:custGeom>
            <a:avLst/>
            <a:gdLst/>
            <a:ahLst/>
            <a:cxnLst/>
            <a:rect l="l" t="t" r="r" b="b"/>
            <a:pathLst>
              <a:path w="21598" h="21456" extrusionOk="0">
                <a:moveTo>
                  <a:pt x="10800" y="0"/>
                </a:moveTo>
                <a:cubicBezTo>
                  <a:pt x="10183" y="0"/>
                  <a:pt x="9567" y="144"/>
                  <a:pt x="9014" y="430"/>
                </a:cubicBezTo>
                <a:lnTo>
                  <a:pt x="1782" y="4189"/>
                </a:lnTo>
                <a:cubicBezTo>
                  <a:pt x="678" y="4763"/>
                  <a:pt x="0" y="5821"/>
                  <a:pt x="0" y="6968"/>
                </a:cubicBezTo>
                <a:lnTo>
                  <a:pt x="0" y="14485"/>
                </a:lnTo>
                <a:cubicBezTo>
                  <a:pt x="1" y="15633"/>
                  <a:pt x="681" y="16694"/>
                  <a:pt x="1786" y="17268"/>
                </a:cubicBezTo>
                <a:lnTo>
                  <a:pt x="9018" y="21026"/>
                </a:lnTo>
                <a:cubicBezTo>
                  <a:pt x="10122" y="21600"/>
                  <a:pt x="11480" y="21600"/>
                  <a:pt x="12585" y="21026"/>
                </a:cubicBezTo>
                <a:lnTo>
                  <a:pt x="19817" y="17268"/>
                </a:lnTo>
                <a:cubicBezTo>
                  <a:pt x="20922" y="16693"/>
                  <a:pt x="21600" y="15633"/>
                  <a:pt x="21599" y="14485"/>
                </a:cubicBezTo>
                <a:lnTo>
                  <a:pt x="21599" y="6968"/>
                </a:lnTo>
                <a:cubicBezTo>
                  <a:pt x="21599" y="5820"/>
                  <a:pt x="20922" y="4762"/>
                  <a:pt x="19817" y="4189"/>
                </a:cubicBezTo>
                <a:lnTo>
                  <a:pt x="12585" y="430"/>
                </a:lnTo>
                <a:cubicBezTo>
                  <a:pt x="12033" y="144"/>
                  <a:pt x="11416" y="0"/>
                  <a:pt x="10800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99" name="Google Shape;199;p12"/>
          <p:cNvSpPr txBox="1">
            <a:spLocks noGrp="1"/>
          </p:cNvSpPr>
          <p:nvPr>
            <p:ph type="ctrTitle"/>
          </p:nvPr>
        </p:nvSpPr>
        <p:spPr>
          <a:xfrm>
            <a:off x="576536" y="3250075"/>
            <a:ext cx="49551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HEADLINE </a:t>
            </a:r>
            <a:br>
              <a:rPr lang="en" dirty="0"/>
            </a:br>
            <a:r>
              <a:rPr lang="en" dirty="0"/>
              <a:t>GOES HERE</a:t>
            </a:r>
            <a:endParaRPr dirty="0"/>
          </a:p>
        </p:txBody>
      </p:sp>
      <p:pic>
        <p:nvPicPr>
          <p:cNvPr id="5" name="Picture 4" descr="A student wearing a white lab coat, safety goggles and purple gloves holds a pipette while working in a laboratory">
            <a:extLst>
              <a:ext uri="{FF2B5EF4-FFF2-40B4-BE49-F238E27FC236}">
                <a16:creationId xmlns:a16="http://schemas.microsoft.com/office/drawing/2014/main" id="{F3E05D88-A504-294D-8F6B-D7C0C5FBE11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536" y="406799"/>
            <a:ext cx="1596912" cy="5236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"/>
          <p:cNvSpPr txBox="1">
            <a:spLocks noGrp="1"/>
          </p:cNvSpPr>
          <p:nvPr>
            <p:ph type="ctrTitle" idx="4294967295"/>
          </p:nvPr>
        </p:nvSpPr>
        <p:spPr>
          <a:xfrm>
            <a:off x="3381175" y="1054175"/>
            <a:ext cx="4422300" cy="115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/>
              <a:t>HELLO!</a:t>
            </a:r>
            <a:endParaRPr sz="9600" dirty="0"/>
          </a:p>
        </p:txBody>
      </p:sp>
      <p:sp>
        <p:nvSpPr>
          <p:cNvPr id="219" name="Google Shape;219;p14"/>
          <p:cNvSpPr txBox="1">
            <a:spLocks noGrp="1"/>
          </p:cNvSpPr>
          <p:nvPr>
            <p:ph type="subTitle" idx="4294967295"/>
          </p:nvPr>
        </p:nvSpPr>
        <p:spPr>
          <a:xfrm>
            <a:off x="3481966" y="2310948"/>
            <a:ext cx="5272968" cy="1662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/>
              <a:t>I am J</a:t>
            </a:r>
            <a:r>
              <a:rPr lang="en-US" sz="2000" b="1" dirty="0" err="1"/>
              <a:t>ane</a:t>
            </a:r>
            <a:r>
              <a:rPr lang="en-US" sz="2000" b="1" dirty="0"/>
              <a:t> Doe.</a:t>
            </a:r>
            <a:endParaRPr sz="2000" b="1" dirty="0"/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000" dirty="0"/>
              <a:t>I am here because I love to give presentations. </a:t>
            </a:r>
            <a:endParaRPr sz="2000" dirty="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000" dirty="0"/>
              <a:t>You can reach me at name@</a:t>
            </a:r>
            <a:r>
              <a:rPr lang="en-US" sz="2000" dirty="0"/>
              <a:t>b</a:t>
            </a:r>
            <a:r>
              <a:rPr lang="en" sz="2000" dirty="0" err="1"/>
              <a:t>inghamton.edu</a:t>
            </a:r>
            <a:r>
              <a:rPr lang="en" sz="2000" dirty="0"/>
              <a:t>.</a:t>
            </a:r>
            <a:endParaRPr sz="2000" b="1" dirty="0"/>
          </a:p>
        </p:txBody>
      </p:sp>
      <p:sp>
        <p:nvSpPr>
          <p:cNvPr id="220" name="Google Shape;220;p1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221" name="Google Shape;221;p14" descr="Portrait of the presenter wearing a white lab coat in a laboratory"/>
          <p:cNvPicPr preferRelativeResize="0"/>
          <p:nvPr/>
        </p:nvPicPr>
        <p:blipFill rotWithShape="1">
          <a:blip r:embed="rId3" cstate="hq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150" y="401625"/>
            <a:ext cx="1975353" cy="2180734"/>
          </a:xfrm>
          <a:custGeom>
            <a:avLst/>
            <a:gdLst/>
            <a:ahLst/>
            <a:cxnLst/>
            <a:rect l="l" t="t" r="r" b="b"/>
            <a:pathLst>
              <a:path w="21598" h="21456" extrusionOk="0">
                <a:moveTo>
                  <a:pt x="10800" y="0"/>
                </a:moveTo>
                <a:cubicBezTo>
                  <a:pt x="10183" y="0"/>
                  <a:pt x="9567" y="144"/>
                  <a:pt x="9014" y="430"/>
                </a:cubicBezTo>
                <a:lnTo>
                  <a:pt x="1782" y="4189"/>
                </a:lnTo>
                <a:cubicBezTo>
                  <a:pt x="678" y="4763"/>
                  <a:pt x="0" y="5821"/>
                  <a:pt x="0" y="6968"/>
                </a:cubicBezTo>
                <a:lnTo>
                  <a:pt x="0" y="14485"/>
                </a:lnTo>
                <a:cubicBezTo>
                  <a:pt x="1" y="15633"/>
                  <a:pt x="681" y="16694"/>
                  <a:pt x="1786" y="17268"/>
                </a:cubicBezTo>
                <a:lnTo>
                  <a:pt x="9018" y="21026"/>
                </a:lnTo>
                <a:cubicBezTo>
                  <a:pt x="10122" y="21600"/>
                  <a:pt x="11480" y="21600"/>
                  <a:pt x="12585" y="21026"/>
                </a:cubicBezTo>
                <a:lnTo>
                  <a:pt x="19817" y="17268"/>
                </a:lnTo>
                <a:cubicBezTo>
                  <a:pt x="20922" y="16693"/>
                  <a:pt x="21600" y="15633"/>
                  <a:pt x="21599" y="14485"/>
                </a:cubicBezTo>
                <a:lnTo>
                  <a:pt x="21599" y="6968"/>
                </a:lnTo>
                <a:cubicBezTo>
                  <a:pt x="21599" y="5820"/>
                  <a:pt x="20922" y="4762"/>
                  <a:pt x="19817" y="4189"/>
                </a:cubicBezTo>
                <a:lnTo>
                  <a:pt x="12585" y="430"/>
                </a:lnTo>
                <a:cubicBezTo>
                  <a:pt x="12033" y="144"/>
                  <a:pt x="11416" y="0"/>
                  <a:pt x="10800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"/>
          <p:cNvSpPr txBox="1">
            <a:spLocks noGrp="1"/>
          </p:cNvSpPr>
          <p:nvPr>
            <p:ph type="ctrTitle"/>
          </p:nvPr>
        </p:nvSpPr>
        <p:spPr>
          <a:xfrm>
            <a:off x="2305150" y="2884378"/>
            <a:ext cx="5811000" cy="475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TRANSITION HEADLINE</a:t>
            </a:r>
            <a:endParaRPr/>
          </a:p>
        </p:txBody>
      </p:sp>
      <p:sp>
        <p:nvSpPr>
          <p:cNvPr id="227" name="Google Shape;227;p15"/>
          <p:cNvSpPr txBox="1">
            <a:spLocks noGrp="1"/>
          </p:cNvSpPr>
          <p:nvPr>
            <p:ph type="subTitle" idx="1"/>
          </p:nvPr>
        </p:nvSpPr>
        <p:spPr>
          <a:xfrm>
            <a:off x="2305150" y="3385436"/>
            <a:ext cx="5811000" cy="41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"/>
              <a:t>Let’s start with the first set of slides</a:t>
            </a:r>
            <a:endParaRPr/>
          </a:p>
        </p:txBody>
      </p:sp>
      <p:sp>
        <p:nvSpPr>
          <p:cNvPr id="228" name="Google Shape;228;p15"/>
          <p:cNvSpPr txBox="1"/>
          <p:nvPr/>
        </p:nvSpPr>
        <p:spPr>
          <a:xfrm>
            <a:off x="77600" y="2201325"/>
            <a:ext cx="2004000" cy="22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 dirty="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1</a:t>
            </a:r>
            <a:endParaRPr sz="9600" b="1" dirty="0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6"/>
          <p:cNvSpPr txBox="1">
            <a:spLocks noGrp="1"/>
          </p:cNvSpPr>
          <p:nvPr>
            <p:ph type="body" idx="1"/>
          </p:nvPr>
        </p:nvSpPr>
        <p:spPr>
          <a:xfrm>
            <a:off x="2753950" y="839775"/>
            <a:ext cx="3636000" cy="363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" dirty="0"/>
              <a:t>Quotations can be used as a means of inspiration and to tout benefits to the listener.</a:t>
            </a:r>
            <a:endParaRPr dirty="0"/>
          </a:p>
        </p:txBody>
      </p:sp>
      <p:sp>
        <p:nvSpPr>
          <p:cNvPr id="234" name="Google Shape;234;p1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9001" name="Title"/>
          <p:cNvSpPr>
            <a:spLocks noGrp="1"/>
          </p:cNvSpPr>
          <p:nvPr>
            <p:ph type="title"/>
          </p:nvPr>
        </p:nvSpPr>
        <p:spPr>
          <a:xfrm>
            <a:off x="0" y="-952500"/>
            <a:ext cx="6858000" cy="457200"/>
          </a:xfrm>
          <a:prstGeom prst="rect">
            <a:avLst/>
          </a:prstGeom>
        </p:spPr>
        <p:txBody>
          <a:bodyPr/>
          <a:lstStyle/>
          <a:p>
            <a:r>
              <a:rPr lang="en-US" sz="1800" dirty="0"/>
              <a:t>Quotation</a:t>
            </a:r>
          </a:p>
        </p:txBody>
      </p:sp>
    </p:spTree>
    <p:extLst>
      <p:ext uri="{BB962C8B-B14F-4D97-AF65-F5344CB8AC3E}">
        <p14:creationId xmlns:p14="http://schemas.microsoft.com/office/powerpoint/2010/main" val="495387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7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THIS IS A SLIDE TITLE</a:t>
            </a:r>
          </a:p>
        </p:txBody>
      </p:sp>
      <p:sp>
        <p:nvSpPr>
          <p:cNvPr id="240" name="Google Shape;240;p17"/>
          <p:cNvSpPr txBox="1">
            <a:spLocks noGrp="1"/>
          </p:cNvSpPr>
          <p:nvPr>
            <p:ph type="body" idx="1"/>
          </p:nvPr>
        </p:nvSpPr>
        <p:spPr>
          <a:xfrm>
            <a:off x="779100" y="1503550"/>
            <a:ext cx="6010500" cy="288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⬢"/>
            </a:pPr>
            <a:r>
              <a:rPr lang="en-US" dirty="0"/>
              <a:t>Here you have a list of items</a:t>
            </a: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⬢"/>
            </a:pPr>
            <a:r>
              <a:rPr lang="en-US" dirty="0"/>
              <a:t>And some text</a:t>
            </a: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Char char="⬢"/>
            </a:pPr>
            <a:r>
              <a:rPr lang="en-US" dirty="0"/>
              <a:t>But remember not to overload your slides with content</a:t>
            </a:r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-US" dirty="0"/>
              <a:t>Your audience will listen to you or read the content, but won’t do both. </a:t>
            </a:r>
          </a:p>
        </p:txBody>
      </p:sp>
      <p:sp>
        <p:nvSpPr>
          <p:cNvPr id="241" name="Google Shape;241;p17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</a:t>
            </a:fld>
            <a:endParaRPr lang="en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8"/>
          <p:cNvSpPr txBox="1">
            <a:spLocks noGrp="1"/>
          </p:cNvSpPr>
          <p:nvPr>
            <p:ph type="ctrTitle" idx="4294967295"/>
          </p:nvPr>
        </p:nvSpPr>
        <p:spPr>
          <a:xfrm>
            <a:off x="714200" y="688675"/>
            <a:ext cx="4182300" cy="19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dirty="0">
                <a:solidFill>
                  <a:schemeClr val="lt1"/>
                </a:solidFill>
              </a:rPr>
              <a:t>BIG CONCEPT</a:t>
            </a:r>
            <a:endParaRPr sz="7200" dirty="0">
              <a:solidFill>
                <a:schemeClr val="lt1"/>
              </a:solidFill>
            </a:endParaRPr>
          </a:p>
        </p:txBody>
      </p:sp>
      <p:sp>
        <p:nvSpPr>
          <p:cNvPr id="252" name="Google Shape;252;p18"/>
          <p:cNvSpPr txBox="1">
            <a:spLocks noGrp="1"/>
          </p:cNvSpPr>
          <p:nvPr>
            <p:ph type="subTitle" idx="4294967295"/>
          </p:nvPr>
        </p:nvSpPr>
        <p:spPr>
          <a:xfrm>
            <a:off x="714200" y="2667850"/>
            <a:ext cx="3118200" cy="130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">
                <a:solidFill>
                  <a:schemeClr val="lt2"/>
                </a:solidFill>
              </a:rPr>
              <a:t>Bring the attention of your audience over a key concept using icons or illustrations</a:t>
            </a:r>
            <a:endParaRPr>
              <a:solidFill>
                <a:schemeClr val="lt2"/>
              </a:solidFill>
            </a:endParaRPr>
          </a:p>
        </p:txBody>
      </p:sp>
      <p:sp>
        <p:nvSpPr>
          <p:cNvPr id="253" name="Google Shape;253;p1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6</a:t>
            </a:fld>
            <a:endParaRPr>
              <a:solidFill>
                <a:schemeClr val="lt1"/>
              </a:solidFill>
            </a:endParaRPr>
          </a:p>
        </p:txBody>
      </p:sp>
      <p:sp>
        <p:nvSpPr>
          <p:cNvPr id="254" name="Google Shape;254;p18"/>
          <p:cNvSpPr/>
          <p:nvPr/>
        </p:nvSpPr>
        <p:spPr>
          <a:xfrm>
            <a:off x="4303900" y="1851926"/>
            <a:ext cx="4495770" cy="3291579"/>
          </a:xfrm>
          <a:custGeom>
            <a:avLst/>
            <a:gdLst/>
            <a:ahLst/>
            <a:cxnLst/>
            <a:rect l="l" t="t" r="r" b="b"/>
            <a:pathLst>
              <a:path w="21600" h="21385" extrusionOk="0">
                <a:moveTo>
                  <a:pt x="21600" y="21385"/>
                </a:moveTo>
                <a:lnTo>
                  <a:pt x="21600" y="10472"/>
                </a:lnTo>
                <a:cubicBezTo>
                  <a:pt x="21600" y="8748"/>
                  <a:pt x="20920" y="7155"/>
                  <a:pt x="19816" y="6292"/>
                </a:cubicBezTo>
                <a:lnTo>
                  <a:pt x="12585" y="647"/>
                </a:lnTo>
                <a:cubicBezTo>
                  <a:pt x="11480" y="-215"/>
                  <a:pt x="10120" y="-215"/>
                  <a:pt x="9015" y="647"/>
                </a:cubicBezTo>
                <a:lnTo>
                  <a:pt x="1785" y="6292"/>
                </a:lnTo>
                <a:cubicBezTo>
                  <a:pt x="680" y="7154"/>
                  <a:pt x="0" y="8748"/>
                  <a:pt x="0" y="10472"/>
                </a:cubicBezTo>
                <a:lnTo>
                  <a:pt x="0" y="21385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  <a:effectLst>
            <a:outerShdw blurRad="428625" dist="95250" dir="16200000" algn="bl" rotWithShape="0">
              <a:schemeClr val="dk1">
                <a:alpha val="25000"/>
              </a:schemeClr>
            </a:outerShdw>
          </a:effectLst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8"/>
          <p:cNvSpPr/>
          <p:nvPr/>
        </p:nvSpPr>
        <p:spPr>
          <a:xfrm>
            <a:off x="6842030" y="4523001"/>
            <a:ext cx="322719" cy="308143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6" name="Google Shape;256;p18"/>
          <p:cNvGrpSpPr/>
          <p:nvPr/>
        </p:nvGrpSpPr>
        <p:grpSpPr>
          <a:xfrm>
            <a:off x="6441204" y="2792568"/>
            <a:ext cx="1382431" cy="1382802"/>
            <a:chOff x="6654650" y="3665275"/>
            <a:chExt cx="409100" cy="409125"/>
          </a:xfrm>
        </p:grpSpPr>
        <p:sp>
          <p:nvSpPr>
            <p:cNvPr id="257" name="Google Shape;257;p18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l" t="t" r="r" b="b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18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l" t="t" r="r" b="b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9" name="Google Shape;259;p18"/>
          <p:cNvGrpSpPr/>
          <p:nvPr/>
        </p:nvGrpSpPr>
        <p:grpSpPr>
          <a:xfrm rot="1056760">
            <a:off x="5109434" y="3879281"/>
            <a:ext cx="913321" cy="913402"/>
            <a:chOff x="570875" y="4322250"/>
            <a:chExt cx="443300" cy="443325"/>
          </a:xfrm>
        </p:grpSpPr>
        <p:sp>
          <p:nvSpPr>
            <p:cNvPr id="260" name="Google Shape;260;p18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l" t="t" r="r" b="b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18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l" t="t" r="r" b="b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8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l" t="t" r="r" b="b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18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l" t="t" r="r" b="b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4" name="Google Shape;264;p18"/>
          <p:cNvSpPr/>
          <p:nvPr/>
        </p:nvSpPr>
        <p:spPr>
          <a:xfrm rot="2466650">
            <a:off x="5211679" y="3060758"/>
            <a:ext cx="448377" cy="428125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8"/>
          <p:cNvSpPr/>
          <p:nvPr/>
        </p:nvSpPr>
        <p:spPr>
          <a:xfrm rot="-1609598">
            <a:off x="5867355" y="3330098"/>
            <a:ext cx="322650" cy="308061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8"/>
          <p:cNvSpPr/>
          <p:nvPr/>
        </p:nvSpPr>
        <p:spPr>
          <a:xfrm rot="2925957">
            <a:off x="7823620" y="3574180"/>
            <a:ext cx="241702" cy="230786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8"/>
          <p:cNvSpPr/>
          <p:nvPr/>
        </p:nvSpPr>
        <p:spPr>
          <a:xfrm rot="-1609409">
            <a:off x="6408419" y="2595964"/>
            <a:ext cx="217724" cy="207891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9"/>
          <p:cNvSpPr txBox="1">
            <a:spLocks noGrp="1"/>
          </p:cNvSpPr>
          <p:nvPr>
            <p:ph type="body" idx="1"/>
          </p:nvPr>
        </p:nvSpPr>
        <p:spPr>
          <a:xfrm>
            <a:off x="779075" y="1763900"/>
            <a:ext cx="3074468" cy="3008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White</a:t>
            </a:r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-US" dirty="0"/>
              <a:t>Is the color of milk and fresh snow, the color produced by the combination of all the colors of the visible spectrum.</a:t>
            </a:r>
          </a:p>
        </p:txBody>
      </p:sp>
      <p:sp>
        <p:nvSpPr>
          <p:cNvPr id="273" name="Google Shape;273;p19"/>
          <p:cNvSpPr txBox="1">
            <a:spLocks noGrp="1"/>
          </p:cNvSpPr>
          <p:nvPr>
            <p:ph type="title"/>
          </p:nvPr>
        </p:nvSpPr>
        <p:spPr>
          <a:xfrm>
            <a:off x="779100" y="86913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YOU CAN ALSO SPLIT YOUR CONTENT INTO COLUMNS</a:t>
            </a:r>
          </a:p>
        </p:txBody>
      </p:sp>
      <p:sp>
        <p:nvSpPr>
          <p:cNvPr id="274" name="Google Shape;274;p19"/>
          <p:cNvSpPr txBox="1">
            <a:spLocks noGrp="1"/>
          </p:cNvSpPr>
          <p:nvPr>
            <p:ph type="body" idx="2"/>
          </p:nvPr>
        </p:nvSpPr>
        <p:spPr>
          <a:xfrm>
            <a:off x="4218066" y="1763900"/>
            <a:ext cx="3074468" cy="3008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Black</a:t>
            </a:r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-US" dirty="0"/>
              <a:t>Is the color of ebony and of outer space. It has been the symbolic color of elegance, solemnity and authority.</a:t>
            </a:r>
          </a:p>
        </p:txBody>
      </p:sp>
      <p:sp>
        <p:nvSpPr>
          <p:cNvPr id="275" name="Google Shape;275;p1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7</a:t>
            </a:fld>
            <a:endParaRPr lang="en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0"/>
          <p:cNvSpPr txBox="1">
            <a:spLocks noGrp="1"/>
          </p:cNvSpPr>
          <p:nvPr>
            <p:ph type="title"/>
          </p:nvPr>
        </p:nvSpPr>
        <p:spPr>
          <a:xfrm>
            <a:off x="779100" y="882382"/>
            <a:ext cx="66771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IN TWO OR THREE COLUMNS</a:t>
            </a:r>
            <a:endParaRPr dirty="0"/>
          </a:p>
        </p:txBody>
      </p:sp>
      <p:sp>
        <p:nvSpPr>
          <p:cNvPr id="286" name="Google Shape;286;p20"/>
          <p:cNvSpPr txBox="1">
            <a:spLocks noGrp="1"/>
          </p:cNvSpPr>
          <p:nvPr>
            <p:ph type="body" idx="1"/>
          </p:nvPr>
        </p:nvSpPr>
        <p:spPr>
          <a:xfrm>
            <a:off x="779099" y="1503550"/>
            <a:ext cx="2249205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Yellow</a:t>
            </a:r>
            <a:endParaRPr b="1" dirty="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dirty="0"/>
              <a:t>Is the color of gold, butter and ripe lemons. In the spectrum of visible light, yellow falls between green and orange.</a:t>
            </a:r>
            <a:endParaRPr dirty="0"/>
          </a:p>
        </p:txBody>
      </p:sp>
      <p:sp>
        <p:nvSpPr>
          <p:cNvPr id="287" name="Google Shape;287;p20"/>
          <p:cNvSpPr txBox="1">
            <a:spLocks noGrp="1"/>
          </p:cNvSpPr>
          <p:nvPr>
            <p:ph type="body" idx="2"/>
          </p:nvPr>
        </p:nvSpPr>
        <p:spPr>
          <a:xfrm>
            <a:off x="3216272" y="1503550"/>
            <a:ext cx="2061804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Blue</a:t>
            </a:r>
            <a:endParaRPr b="1" dirty="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dirty="0"/>
              <a:t>Is the color of the clear sky and the deep sea. It is located between violet and green on the optical spectrum.</a:t>
            </a:r>
            <a:endParaRPr dirty="0"/>
          </a:p>
        </p:txBody>
      </p:sp>
      <p:sp>
        <p:nvSpPr>
          <p:cNvPr id="288" name="Google Shape;288;p20"/>
          <p:cNvSpPr txBox="1">
            <a:spLocks noGrp="1"/>
          </p:cNvSpPr>
          <p:nvPr>
            <p:ph type="body" idx="3"/>
          </p:nvPr>
        </p:nvSpPr>
        <p:spPr>
          <a:xfrm>
            <a:off x="5466045" y="1503550"/>
            <a:ext cx="2061805" cy="32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Red</a:t>
            </a:r>
            <a:endParaRPr b="1" dirty="0"/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dirty="0"/>
              <a:t>Is the color of blood, and because of this it has historically been associated with sacrifice, danger and courage. </a:t>
            </a:r>
            <a:endParaRPr dirty="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endParaRPr dirty="0"/>
          </a:p>
        </p:txBody>
      </p:sp>
      <p:sp>
        <p:nvSpPr>
          <p:cNvPr id="289" name="Google Shape;289;p2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9"/>
          <p:cNvSpPr txBox="1">
            <a:spLocks noGrp="1"/>
          </p:cNvSpPr>
          <p:nvPr>
            <p:ph type="title"/>
          </p:nvPr>
        </p:nvSpPr>
        <p:spPr>
          <a:xfrm>
            <a:off x="779100" y="882383"/>
            <a:ext cx="66771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OR IN MULTIPLE BLOCKS</a:t>
            </a:r>
            <a:endParaRPr dirty="0"/>
          </a:p>
        </p:txBody>
      </p:sp>
      <p:sp>
        <p:nvSpPr>
          <p:cNvPr id="422" name="Google Shape;422;p29"/>
          <p:cNvSpPr txBox="1">
            <a:spLocks noGrp="1"/>
          </p:cNvSpPr>
          <p:nvPr>
            <p:ph type="body" idx="1"/>
          </p:nvPr>
        </p:nvSpPr>
        <p:spPr>
          <a:xfrm>
            <a:off x="779100" y="1609568"/>
            <a:ext cx="2079900" cy="13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Yellow</a:t>
            </a:r>
            <a:endParaRPr b="1" dirty="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sz="1200" dirty="0"/>
              <a:t>Is the color of gold, butter and ripe lemons. In the spectrum of visible light, yellow is found between green and orange.</a:t>
            </a:r>
            <a:endParaRPr sz="1200" dirty="0"/>
          </a:p>
        </p:txBody>
      </p:sp>
      <p:sp>
        <p:nvSpPr>
          <p:cNvPr id="423" name="Google Shape;423;p29"/>
          <p:cNvSpPr txBox="1">
            <a:spLocks noGrp="1"/>
          </p:cNvSpPr>
          <p:nvPr>
            <p:ph type="body" idx="2"/>
          </p:nvPr>
        </p:nvSpPr>
        <p:spPr>
          <a:xfrm>
            <a:off x="3077673" y="1609568"/>
            <a:ext cx="2079900" cy="13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Blue</a:t>
            </a:r>
            <a:endParaRPr b="1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sz="1200"/>
              <a:t>Is the colour of the clear sky and the deep sea. It is located between violet and green on the optical spectrum.</a:t>
            </a:r>
            <a:endParaRPr sz="1200"/>
          </a:p>
        </p:txBody>
      </p:sp>
      <p:sp>
        <p:nvSpPr>
          <p:cNvPr id="424" name="Google Shape;424;p29"/>
          <p:cNvSpPr txBox="1">
            <a:spLocks noGrp="1"/>
          </p:cNvSpPr>
          <p:nvPr>
            <p:ph type="body" idx="3"/>
          </p:nvPr>
        </p:nvSpPr>
        <p:spPr>
          <a:xfrm>
            <a:off x="5376246" y="1609568"/>
            <a:ext cx="2079900" cy="13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Red</a:t>
            </a:r>
            <a:endParaRPr b="1"/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  <a:endParaRPr sz="120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endParaRPr sz="1200"/>
          </a:p>
        </p:txBody>
      </p:sp>
      <p:sp>
        <p:nvSpPr>
          <p:cNvPr id="425" name="Google Shape;425;p2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431" name="Google Shape;431;p29"/>
          <p:cNvSpPr txBox="1">
            <a:spLocks noGrp="1"/>
          </p:cNvSpPr>
          <p:nvPr>
            <p:ph type="body" idx="1"/>
          </p:nvPr>
        </p:nvSpPr>
        <p:spPr>
          <a:xfrm>
            <a:off x="779100" y="3285968"/>
            <a:ext cx="2079900" cy="13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Yellow</a:t>
            </a:r>
            <a:endParaRPr b="1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  <a:endParaRPr sz="1200"/>
          </a:p>
        </p:txBody>
      </p:sp>
      <p:sp>
        <p:nvSpPr>
          <p:cNvPr id="432" name="Google Shape;432;p29"/>
          <p:cNvSpPr txBox="1">
            <a:spLocks noGrp="1"/>
          </p:cNvSpPr>
          <p:nvPr>
            <p:ph type="body" idx="2"/>
          </p:nvPr>
        </p:nvSpPr>
        <p:spPr>
          <a:xfrm>
            <a:off x="3077673" y="3285968"/>
            <a:ext cx="2079900" cy="13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Blue</a:t>
            </a:r>
            <a:endParaRPr b="1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sz="1200"/>
              <a:t>Is the colour of the clear sky and the deep sea. It is located between violet and green on the optical spectrum.</a:t>
            </a:r>
            <a:endParaRPr sz="1200"/>
          </a:p>
        </p:txBody>
      </p:sp>
      <p:sp>
        <p:nvSpPr>
          <p:cNvPr id="433" name="Google Shape;433;p29"/>
          <p:cNvSpPr txBox="1">
            <a:spLocks noGrp="1"/>
          </p:cNvSpPr>
          <p:nvPr>
            <p:ph type="body" idx="3"/>
          </p:nvPr>
        </p:nvSpPr>
        <p:spPr>
          <a:xfrm>
            <a:off x="5376246" y="3285968"/>
            <a:ext cx="2079900" cy="136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Red</a:t>
            </a:r>
            <a:endParaRPr b="1"/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  <a:endParaRPr sz="1200"/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endParaRPr sz="1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1"/>
          <p:cNvSpPr txBox="1">
            <a:spLocks noGrp="1"/>
          </p:cNvSpPr>
          <p:nvPr>
            <p:ph type="title"/>
          </p:nvPr>
        </p:nvSpPr>
        <p:spPr>
          <a:xfrm>
            <a:off x="779100" y="882382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 PICTURE IS WORTH A THOUSAND WORDS</a:t>
            </a:r>
          </a:p>
        </p:txBody>
      </p:sp>
      <p:sp>
        <p:nvSpPr>
          <p:cNvPr id="300" name="Google Shape;300;p21"/>
          <p:cNvSpPr txBox="1">
            <a:spLocks noGrp="1"/>
          </p:cNvSpPr>
          <p:nvPr>
            <p:ph type="body" idx="1"/>
          </p:nvPr>
        </p:nvSpPr>
        <p:spPr>
          <a:xfrm>
            <a:off x="779100" y="1655950"/>
            <a:ext cx="3108600" cy="288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dirty="0"/>
              <a:t>A complex idea can be conveyed with just a single still image, namely making it possible to absorb large amounts of data quickly.</a:t>
            </a:r>
          </a:p>
        </p:txBody>
      </p:sp>
      <p:sp>
        <p:nvSpPr>
          <p:cNvPr id="301" name="Google Shape;301;p2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pic>
        <p:nvPicPr>
          <p:cNvPr id="305" name="Google Shape;305;p21" descr="A group of students and an instructor crouching to examine rows of solar panels on a rooftop"/>
          <p:cNvPicPr preferRelativeResize="0"/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03909" y="1851982"/>
            <a:ext cx="4495770" cy="329146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798" y="0"/>
                </a:moveTo>
                <a:cubicBezTo>
                  <a:pt x="10182" y="0"/>
                  <a:pt x="9569" y="218"/>
                  <a:pt x="9017" y="653"/>
                </a:cubicBezTo>
                <a:lnTo>
                  <a:pt x="1785" y="6357"/>
                </a:lnTo>
                <a:cubicBezTo>
                  <a:pt x="681" y="7228"/>
                  <a:pt x="0" y="8834"/>
                  <a:pt x="0" y="10576"/>
                </a:cubicBezTo>
                <a:lnTo>
                  <a:pt x="0" y="21600"/>
                </a:lnTo>
                <a:lnTo>
                  <a:pt x="21600" y="21600"/>
                </a:lnTo>
                <a:lnTo>
                  <a:pt x="21600" y="10576"/>
                </a:lnTo>
                <a:cubicBezTo>
                  <a:pt x="21600" y="8834"/>
                  <a:pt x="20919" y="7228"/>
                  <a:pt x="19815" y="6357"/>
                </a:cubicBezTo>
                <a:lnTo>
                  <a:pt x="12583" y="653"/>
                </a:lnTo>
                <a:cubicBezTo>
                  <a:pt x="12031" y="218"/>
                  <a:pt x="11414" y="0"/>
                  <a:pt x="10798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hq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2"/>
          <p:cNvSpPr txBox="1">
            <a:spLocks noGrp="1"/>
          </p:cNvSpPr>
          <p:nvPr>
            <p:ph type="title" idx="4294967295"/>
          </p:nvPr>
        </p:nvSpPr>
        <p:spPr>
          <a:xfrm>
            <a:off x="2765775" y="678951"/>
            <a:ext cx="3612600" cy="1094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0" dirty="0">
                <a:solidFill>
                  <a:schemeClr val="bg1"/>
                </a:solidFill>
              </a:rPr>
              <a:t>Want big impact?</a:t>
            </a:r>
            <a:endParaRPr sz="2400" b="0" dirty="0">
              <a:solidFill>
                <a:schemeClr val="bg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bg1"/>
                </a:solidFill>
              </a:rPr>
              <a:t>USE A BIG IMAGE.</a:t>
            </a:r>
            <a:endParaRPr sz="2400" dirty="0">
              <a:solidFill>
                <a:schemeClr val="bg1"/>
              </a:solidFill>
            </a:endParaRPr>
          </a:p>
        </p:txBody>
      </p:sp>
      <p:sp>
        <p:nvSpPr>
          <p:cNvPr id="311" name="Google Shape;311;p22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11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3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USE DIAGRAMS TO EXPLAIN YOUR IDEAS</a:t>
            </a:r>
            <a:endParaRPr/>
          </a:p>
        </p:txBody>
      </p:sp>
      <p:sp>
        <p:nvSpPr>
          <p:cNvPr id="317" name="Google Shape;317;p23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323" name="Google Shape;323;p23"/>
          <p:cNvSpPr/>
          <p:nvPr/>
        </p:nvSpPr>
        <p:spPr>
          <a:xfrm>
            <a:off x="3194043" y="1758000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324" name="Google Shape;324;p23"/>
          <p:cNvSpPr/>
          <p:nvPr/>
        </p:nvSpPr>
        <p:spPr>
          <a:xfrm>
            <a:off x="4828566" y="2869687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325" name="Google Shape;325;p23"/>
          <p:cNvSpPr/>
          <p:nvPr/>
        </p:nvSpPr>
        <p:spPr>
          <a:xfrm>
            <a:off x="1559520" y="2869687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326" name="Google Shape;326;p23"/>
          <p:cNvSpPr/>
          <p:nvPr/>
        </p:nvSpPr>
        <p:spPr>
          <a:xfrm>
            <a:off x="779100" y="3981373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327" name="Google Shape;327;p23"/>
          <p:cNvSpPr/>
          <p:nvPr/>
        </p:nvSpPr>
        <p:spPr>
          <a:xfrm>
            <a:off x="2339940" y="3981373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328" name="Google Shape;328;p23"/>
          <p:cNvSpPr/>
          <p:nvPr/>
        </p:nvSpPr>
        <p:spPr>
          <a:xfrm>
            <a:off x="4048152" y="3981373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329" name="Google Shape;329;p23"/>
          <p:cNvSpPr/>
          <p:nvPr/>
        </p:nvSpPr>
        <p:spPr>
          <a:xfrm>
            <a:off x="5608992" y="3981373"/>
            <a:ext cx="1420200" cy="5469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Lorem Ipsum</a:t>
            </a:r>
            <a:endParaRPr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330" name="Google Shape;330;p23"/>
          <p:cNvCxnSpPr>
            <a:stCxn id="323" idx="2"/>
            <a:endCxn id="324" idx="0"/>
          </p:cNvCxnSpPr>
          <p:nvPr/>
        </p:nvCxnSpPr>
        <p:spPr>
          <a:xfrm rot="-5400000" flipH="1">
            <a:off x="4438893" y="1770150"/>
            <a:ext cx="564900" cy="16344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1" name="Google Shape;331;p23"/>
          <p:cNvCxnSpPr>
            <a:stCxn id="325" idx="0"/>
            <a:endCxn id="323" idx="2"/>
          </p:cNvCxnSpPr>
          <p:nvPr/>
        </p:nvCxnSpPr>
        <p:spPr>
          <a:xfrm rot="-5400000">
            <a:off x="2804370" y="1770037"/>
            <a:ext cx="564900" cy="16344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2" name="Google Shape;332;p23"/>
          <p:cNvCxnSpPr>
            <a:stCxn id="325" idx="2"/>
            <a:endCxn id="327" idx="0"/>
          </p:cNvCxnSpPr>
          <p:nvPr/>
        </p:nvCxnSpPr>
        <p:spPr>
          <a:xfrm rot="-5400000" flipH="1">
            <a:off x="2377320" y="3308887"/>
            <a:ext cx="564900" cy="7803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3" name="Google Shape;333;p23"/>
          <p:cNvCxnSpPr>
            <a:stCxn id="326" idx="0"/>
            <a:endCxn id="325" idx="2"/>
          </p:cNvCxnSpPr>
          <p:nvPr/>
        </p:nvCxnSpPr>
        <p:spPr>
          <a:xfrm rot="-5400000">
            <a:off x="1596900" y="3308773"/>
            <a:ext cx="564900" cy="7803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4" name="Google Shape;334;p23"/>
          <p:cNvCxnSpPr>
            <a:stCxn id="324" idx="2"/>
            <a:endCxn id="329" idx="0"/>
          </p:cNvCxnSpPr>
          <p:nvPr/>
        </p:nvCxnSpPr>
        <p:spPr>
          <a:xfrm rot="-5400000" flipH="1">
            <a:off x="5646366" y="3308887"/>
            <a:ext cx="564900" cy="7803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5" name="Google Shape;335;p23"/>
          <p:cNvCxnSpPr>
            <a:stCxn id="328" idx="0"/>
            <a:endCxn id="324" idx="2"/>
          </p:cNvCxnSpPr>
          <p:nvPr/>
        </p:nvCxnSpPr>
        <p:spPr>
          <a:xfrm rot="-5400000">
            <a:off x="4865952" y="3308773"/>
            <a:ext cx="564900" cy="7803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4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AND TABLES TO COMPARE DATA</a:t>
            </a:r>
            <a:endParaRPr/>
          </a:p>
        </p:txBody>
      </p:sp>
      <p:graphicFrame>
        <p:nvGraphicFramePr>
          <p:cNvPr id="341" name="Google Shape;341;p24" descr="Table comparing data across categories"/>
          <p:cNvGraphicFramePr/>
          <p:nvPr>
            <p:extLst>
              <p:ext uri="{D42A27DB-BD31-4B8C-83A1-F6EECF244321}">
                <p14:modId xmlns:p14="http://schemas.microsoft.com/office/powerpoint/2010/main" val="4009280402"/>
              </p:ext>
            </p:extLst>
          </p:nvPr>
        </p:nvGraphicFramePr>
        <p:xfrm>
          <a:off x="855300" y="1765581"/>
          <a:ext cx="5764800" cy="2681400"/>
        </p:xfrm>
        <a:graphic>
          <a:graphicData uri="http://schemas.openxmlformats.org/drawingml/2006/table">
            <a:tbl>
              <a:tblPr>
                <a:noFill/>
                <a:tableStyleId>{93EC2C83-4F27-46E9-AB52-EA9CB43B9D6F}</a:tableStyleId>
              </a:tblPr>
              <a:tblGrid>
                <a:gridCol w="144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1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0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38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 dirty="0">
                          <a:solidFill>
                            <a:schemeClr val="tx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A</a:t>
                      </a:r>
                      <a:endParaRPr sz="1100" dirty="0">
                        <a:solidFill>
                          <a:schemeClr val="tx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38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 dirty="0">
                          <a:solidFill>
                            <a:schemeClr val="tx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B</a:t>
                      </a:r>
                      <a:endParaRPr sz="1100" dirty="0">
                        <a:solidFill>
                          <a:schemeClr val="tx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38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 dirty="0">
                          <a:solidFill>
                            <a:schemeClr val="tx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C</a:t>
                      </a:r>
                      <a:endParaRPr sz="1100" dirty="0">
                        <a:solidFill>
                          <a:schemeClr val="tx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38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3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Yellow</a:t>
                      </a:r>
                      <a:endParaRPr sz="11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10</a:t>
                      </a:r>
                      <a:endParaRPr sz="180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20</a:t>
                      </a:r>
                      <a:endParaRPr sz="180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7</a:t>
                      </a:r>
                      <a:endParaRPr sz="1800" dirty="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03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 dirty="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Blue</a:t>
                      </a:r>
                      <a:endParaRPr sz="1100" dirty="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227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30</a:t>
                      </a:r>
                      <a:endParaRPr sz="1800" dirty="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227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15</a:t>
                      </a:r>
                      <a:endParaRPr sz="1800" dirty="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227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10</a:t>
                      </a:r>
                      <a:endParaRPr sz="1800" dirty="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alpha val="2022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3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Orange</a:t>
                      </a:r>
                      <a:endParaRPr sz="11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5</a:t>
                      </a:r>
                      <a:endParaRPr sz="180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24</a:t>
                      </a:r>
                      <a:endParaRPr sz="180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>
                          <a:solidFill>
                            <a:schemeClr val="dk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16</a:t>
                      </a:r>
                      <a:endParaRPr sz="1800" dirty="0">
                        <a:solidFill>
                          <a:schemeClr val="dk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42" name="Google Shape;342;p2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6"/>
          <p:cNvSpPr txBox="1">
            <a:spLocks noGrp="1"/>
          </p:cNvSpPr>
          <p:nvPr>
            <p:ph type="ctrTitle" idx="4294967295"/>
          </p:nvPr>
        </p:nvSpPr>
        <p:spPr>
          <a:xfrm>
            <a:off x="855300" y="1583350"/>
            <a:ext cx="7433400" cy="115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lt1"/>
                </a:solidFill>
              </a:rPr>
              <a:t>89,526,124</a:t>
            </a:r>
            <a:endParaRPr sz="9600">
              <a:solidFill>
                <a:schemeClr val="lt1"/>
              </a:solidFill>
            </a:endParaRPr>
          </a:p>
        </p:txBody>
      </p:sp>
      <p:sp>
        <p:nvSpPr>
          <p:cNvPr id="368" name="Google Shape;368;p26"/>
          <p:cNvSpPr txBox="1">
            <a:spLocks noGrp="1"/>
          </p:cNvSpPr>
          <p:nvPr>
            <p:ph type="subTitle" idx="4294967295"/>
          </p:nvPr>
        </p:nvSpPr>
        <p:spPr>
          <a:xfrm>
            <a:off x="855300" y="2840054"/>
            <a:ext cx="74334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" dirty="0">
                <a:solidFill>
                  <a:schemeClr val="lt1"/>
                </a:solidFill>
              </a:rPr>
              <a:t>Whoa! That’s a big number!</a:t>
            </a:r>
            <a:endParaRPr dirty="0">
              <a:solidFill>
                <a:schemeClr val="lt1"/>
              </a:solidFill>
            </a:endParaRPr>
          </a:p>
        </p:txBody>
      </p:sp>
      <p:sp>
        <p:nvSpPr>
          <p:cNvPr id="369" name="Google Shape;369;p2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14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28"/>
          <p:cNvSpPr txBox="1">
            <a:spLocks noGrp="1"/>
          </p:cNvSpPr>
          <p:nvPr>
            <p:ph type="title"/>
          </p:nvPr>
        </p:nvSpPr>
        <p:spPr>
          <a:xfrm>
            <a:off x="779100" y="897471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OUR PROCESS IS EASY</a:t>
            </a:r>
            <a:endParaRPr dirty="0"/>
          </a:p>
        </p:txBody>
      </p:sp>
      <p:sp>
        <p:nvSpPr>
          <p:cNvPr id="386" name="Google Shape;386;p2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grpSp>
        <p:nvGrpSpPr>
          <p:cNvPr id="392" name="Google Shape;392;p28"/>
          <p:cNvGrpSpPr/>
          <p:nvPr/>
        </p:nvGrpSpPr>
        <p:grpSpPr>
          <a:xfrm>
            <a:off x="245709" y="2654906"/>
            <a:ext cx="2635657" cy="1151444"/>
            <a:chOff x="323513" y="1986800"/>
            <a:chExt cx="2952125" cy="1289700"/>
          </a:xfrm>
        </p:grpSpPr>
        <p:sp>
          <p:nvSpPr>
            <p:cNvPr id="393" name="Google Shape;393;p28"/>
            <p:cNvSpPr txBox="1"/>
            <p:nvPr/>
          </p:nvSpPr>
          <p:spPr>
            <a:xfrm>
              <a:off x="323513" y="1986800"/>
              <a:ext cx="2124000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Vestibulum </a:t>
              </a:r>
              <a:r>
                <a:rPr lang="en" sz="1200" b="1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congue</a:t>
              </a:r>
              <a:r>
                <a:rPr lang="en" sz="1200" b="1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tempus</a:t>
              </a:r>
              <a:endParaRPr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8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  <a:p>
              <a:pPr marL="0" lvl="0" indent="0" algn="r" rtl="0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Lorem ipsum dolor sit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amet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,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consectetur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adipiscing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elit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, sed do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eiusmod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tempor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. Donec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facilisis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lacus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eget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 </a:t>
              </a:r>
              <a:r>
                <a:rPr lang="en" sz="800" dirty="0" err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mauris</a:t>
              </a:r>
              <a:r>
                <a:rPr lang="en" sz="800" dirty="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.</a:t>
              </a:r>
              <a:endParaRPr sz="8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cxnSp>
          <p:nvCxnSpPr>
            <p:cNvPr id="394" name="Google Shape;394;p28"/>
            <p:cNvCxnSpPr/>
            <p:nvPr/>
          </p:nvCxnSpPr>
          <p:spPr>
            <a:xfrm rot="10800000">
              <a:off x="2642038" y="2647950"/>
              <a:ext cx="6336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395" name="Google Shape;395;p28"/>
          <p:cNvGrpSpPr/>
          <p:nvPr/>
        </p:nvGrpSpPr>
        <p:grpSpPr>
          <a:xfrm>
            <a:off x="4608220" y="1827771"/>
            <a:ext cx="3223588" cy="1151444"/>
            <a:chOff x="5209838" y="1060350"/>
            <a:chExt cx="3610650" cy="1289700"/>
          </a:xfrm>
        </p:grpSpPr>
        <p:sp>
          <p:nvSpPr>
            <p:cNvPr id="396" name="Google Shape;396;p28"/>
            <p:cNvSpPr txBox="1"/>
            <p:nvPr/>
          </p:nvSpPr>
          <p:spPr>
            <a:xfrm>
              <a:off x="6696488" y="1060350"/>
              <a:ext cx="2124000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Vestibulum congue tempus</a:t>
              </a:r>
              <a:endParaRPr sz="12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8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" sz="8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Lorem ipsum dolor sit amet, consectetur adipiscing elit, sed do eiusmod tempor. Donec facilisis lacus eget mauris.</a:t>
              </a:r>
              <a:endParaRPr sz="8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cxnSp>
          <p:nvCxnSpPr>
            <p:cNvPr id="397" name="Google Shape;397;p28"/>
            <p:cNvCxnSpPr/>
            <p:nvPr/>
          </p:nvCxnSpPr>
          <p:spPr>
            <a:xfrm>
              <a:off x="5209838" y="1705200"/>
              <a:ext cx="1286700" cy="0"/>
            </a:xfrm>
            <a:prstGeom prst="straightConnector1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398" name="Google Shape;398;p28"/>
          <p:cNvGrpSpPr/>
          <p:nvPr/>
        </p:nvGrpSpPr>
        <p:grpSpPr>
          <a:xfrm>
            <a:off x="4608220" y="3577749"/>
            <a:ext cx="3223588" cy="1151444"/>
            <a:chOff x="5209838" y="3020450"/>
            <a:chExt cx="3610650" cy="1289700"/>
          </a:xfrm>
        </p:grpSpPr>
        <p:sp>
          <p:nvSpPr>
            <p:cNvPr id="399" name="Google Shape;399;p28"/>
            <p:cNvSpPr txBox="1"/>
            <p:nvPr/>
          </p:nvSpPr>
          <p:spPr>
            <a:xfrm>
              <a:off x="6696488" y="3020450"/>
              <a:ext cx="2124000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Vestibulum congue tempus</a:t>
              </a:r>
              <a:endParaRPr sz="12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8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" sz="8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Lorem ipsum dolor sit amet, consectetur adipiscing elit, sed do eiusmod tempor. Donec facilisis lacus eget mauris.</a:t>
              </a:r>
              <a:endParaRPr sz="8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cxnSp>
          <p:nvCxnSpPr>
            <p:cNvPr id="400" name="Google Shape;400;p28"/>
            <p:cNvCxnSpPr/>
            <p:nvPr/>
          </p:nvCxnSpPr>
          <p:spPr>
            <a:xfrm>
              <a:off x="5209838" y="3648300"/>
              <a:ext cx="1286700" cy="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401" name="Google Shape;401;p28"/>
          <p:cNvGrpSpPr/>
          <p:nvPr/>
        </p:nvGrpSpPr>
        <p:grpSpPr>
          <a:xfrm>
            <a:off x="2333701" y="1531461"/>
            <a:ext cx="3405884" cy="3384245"/>
            <a:chOff x="2662213" y="676344"/>
            <a:chExt cx="3814835" cy="3790597"/>
          </a:xfrm>
        </p:grpSpPr>
        <p:sp>
          <p:nvSpPr>
            <p:cNvPr id="402" name="Google Shape;402;p28"/>
            <p:cNvSpPr/>
            <p:nvPr/>
          </p:nvSpPr>
          <p:spPr>
            <a:xfrm rot="3600185">
              <a:off x="3169983" y="1184511"/>
              <a:ext cx="2774659" cy="2774659"/>
            </a:xfrm>
            <a:prstGeom prst="blockArc">
              <a:avLst>
                <a:gd name="adj1" fmla="val 12622480"/>
                <a:gd name="adj2" fmla="val 19781569"/>
                <a:gd name="adj3" fmla="val 20773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8"/>
            <p:cNvSpPr/>
            <p:nvPr/>
          </p:nvSpPr>
          <p:spPr>
            <a:xfrm rot="10800000">
              <a:off x="3183490" y="1163229"/>
              <a:ext cx="2774700" cy="2774700"/>
            </a:xfrm>
            <a:prstGeom prst="blockArc">
              <a:avLst>
                <a:gd name="adj1" fmla="val 12622480"/>
                <a:gd name="adj2" fmla="val 19662822"/>
                <a:gd name="adj3" fmla="val 2072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8"/>
            <p:cNvSpPr/>
            <p:nvPr/>
          </p:nvSpPr>
          <p:spPr>
            <a:xfrm rot="-3600185">
              <a:off x="3194618" y="1184114"/>
              <a:ext cx="2774659" cy="2774659"/>
            </a:xfrm>
            <a:prstGeom prst="blockArc">
              <a:avLst>
                <a:gd name="adj1" fmla="val 12622480"/>
                <a:gd name="adj2" fmla="val 19703271"/>
                <a:gd name="adj3" fmla="val 20851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5" name="Google Shape;405;p28"/>
            <p:cNvGrpSpPr/>
            <p:nvPr/>
          </p:nvGrpSpPr>
          <p:grpSpPr>
            <a:xfrm rot="-7200165">
              <a:off x="3337679" y="2826785"/>
              <a:ext cx="585011" cy="585536"/>
              <a:chOff x="1967628" y="812211"/>
              <a:chExt cx="588000" cy="588000"/>
            </a:xfrm>
          </p:grpSpPr>
          <p:sp>
            <p:nvSpPr>
              <p:cNvPr id="406" name="Google Shape;406;p28"/>
              <p:cNvSpPr/>
              <p:nvPr/>
            </p:nvSpPr>
            <p:spPr>
              <a:xfrm rot="39023">
                <a:off x="1970909" y="815492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6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8"/>
              <p:cNvSpPr/>
              <p:nvPr/>
            </p:nvSpPr>
            <p:spPr>
              <a:xfrm rot="10800000">
                <a:off x="1970875" y="815525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8" name="Google Shape;408;p28"/>
            <p:cNvGrpSpPr/>
            <p:nvPr/>
          </p:nvGrpSpPr>
          <p:grpSpPr>
            <a:xfrm>
              <a:off x="4264097" y="1180331"/>
              <a:ext cx="585001" cy="585530"/>
              <a:chOff x="1970048" y="811613"/>
              <a:chExt cx="588000" cy="588000"/>
            </a:xfrm>
          </p:grpSpPr>
          <p:sp>
            <p:nvSpPr>
              <p:cNvPr id="409" name="Google Shape;409;p28"/>
              <p:cNvSpPr/>
              <p:nvPr/>
            </p:nvSpPr>
            <p:spPr>
              <a:xfrm rot="39023">
                <a:off x="1973329" y="814894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2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8"/>
              <p:cNvSpPr/>
              <p:nvPr/>
            </p:nvSpPr>
            <p:spPr>
              <a:xfrm rot="10800000">
                <a:off x="1973295" y="814927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11" name="Google Shape;411;p28"/>
            <p:cNvGrpSpPr/>
            <p:nvPr/>
          </p:nvGrpSpPr>
          <p:grpSpPr>
            <a:xfrm rot="7200165">
              <a:off x="5229930" y="2804716"/>
              <a:ext cx="585011" cy="585536"/>
              <a:chOff x="1977085" y="811649"/>
              <a:chExt cx="588000" cy="588000"/>
            </a:xfrm>
          </p:grpSpPr>
          <p:sp>
            <p:nvSpPr>
              <p:cNvPr id="412" name="Google Shape;412;p28"/>
              <p:cNvSpPr/>
              <p:nvPr/>
            </p:nvSpPr>
            <p:spPr>
              <a:xfrm rot="39023">
                <a:off x="1980366" y="814930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1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28"/>
              <p:cNvSpPr/>
              <p:nvPr/>
            </p:nvSpPr>
            <p:spPr>
              <a:xfrm rot="10800000">
                <a:off x="1980332" y="814963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28"/>
            <p:cNvSpPr txBox="1"/>
            <p:nvPr/>
          </p:nvSpPr>
          <p:spPr>
            <a:xfrm>
              <a:off x="4334550" y="1255312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03 </a:t>
              </a:r>
              <a:endParaRPr sz="1600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415" name="Google Shape;415;p28"/>
            <p:cNvSpPr txBox="1"/>
            <p:nvPr/>
          </p:nvSpPr>
          <p:spPr>
            <a:xfrm>
              <a:off x="3375648" y="2887440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01 </a:t>
              </a:r>
              <a:endParaRPr sz="1600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416" name="Google Shape;416;p28"/>
            <p:cNvSpPr txBox="1"/>
            <p:nvPr/>
          </p:nvSpPr>
          <p:spPr>
            <a:xfrm>
              <a:off x="5281877" y="2857865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02 </a:t>
              </a:r>
              <a:endParaRPr sz="1600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0"/>
          <p:cNvSpPr txBox="1">
            <a:spLocks noGrp="1"/>
          </p:cNvSpPr>
          <p:nvPr>
            <p:ph type="body" idx="1"/>
          </p:nvPr>
        </p:nvSpPr>
        <p:spPr>
          <a:xfrm>
            <a:off x="855300" y="4330100"/>
            <a:ext cx="7433400" cy="28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"/>
              <a:t>You can insert graphs from Excel or Google Sheets</a:t>
            </a:r>
            <a:endParaRPr/>
          </a:p>
        </p:txBody>
      </p:sp>
      <p:sp>
        <p:nvSpPr>
          <p:cNvPr id="439" name="Google Shape;439;p3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cxnSp>
        <p:nvCxnSpPr>
          <p:cNvPr id="440" name="Google Shape;440;p30"/>
          <p:cNvCxnSpPr/>
          <p:nvPr/>
        </p:nvCxnSpPr>
        <p:spPr>
          <a:xfrm>
            <a:off x="952500" y="1074701"/>
            <a:ext cx="7239000" cy="0"/>
          </a:xfrm>
          <a:prstGeom prst="straightConnector1">
            <a:avLst/>
          </a:prstGeom>
          <a:noFill/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1" name="Google Shape;441;p30"/>
          <p:cNvCxnSpPr/>
          <p:nvPr/>
        </p:nvCxnSpPr>
        <p:spPr>
          <a:xfrm>
            <a:off x="952500" y="1784183"/>
            <a:ext cx="7239000" cy="0"/>
          </a:xfrm>
          <a:prstGeom prst="straightConnector1">
            <a:avLst/>
          </a:prstGeom>
          <a:noFill/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2" name="Google Shape;442;p30"/>
          <p:cNvCxnSpPr/>
          <p:nvPr/>
        </p:nvCxnSpPr>
        <p:spPr>
          <a:xfrm>
            <a:off x="952500" y="2493664"/>
            <a:ext cx="7239000" cy="0"/>
          </a:xfrm>
          <a:prstGeom prst="straightConnector1">
            <a:avLst/>
          </a:prstGeom>
          <a:noFill/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3" name="Google Shape;443;p30"/>
          <p:cNvCxnSpPr/>
          <p:nvPr/>
        </p:nvCxnSpPr>
        <p:spPr>
          <a:xfrm>
            <a:off x="952500" y="3203146"/>
            <a:ext cx="7239000" cy="0"/>
          </a:xfrm>
          <a:prstGeom prst="straightConnector1">
            <a:avLst/>
          </a:prstGeom>
          <a:noFill/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4" name="Google Shape;444;p30"/>
          <p:cNvCxnSpPr/>
          <p:nvPr/>
        </p:nvCxnSpPr>
        <p:spPr>
          <a:xfrm>
            <a:off x="952500" y="3934526"/>
            <a:ext cx="7239000" cy="0"/>
          </a:xfrm>
          <a:prstGeom prst="straightConnector1">
            <a:avLst/>
          </a:prstGeom>
          <a:noFill/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5" name="Google Shape;445;p30"/>
          <p:cNvSpPr txBox="1"/>
          <p:nvPr/>
        </p:nvSpPr>
        <p:spPr>
          <a:xfrm>
            <a:off x="952500" y="915950"/>
            <a:ext cx="364500" cy="30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4000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3000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2000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1000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4400"/>
              </a:spcBef>
              <a:spcAft>
                <a:spcPts val="440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0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446" name="Google Shape;446;p30"/>
          <p:cNvSpPr/>
          <p:nvPr/>
        </p:nvSpPr>
        <p:spPr>
          <a:xfrm>
            <a:off x="1572782" y="2380937"/>
            <a:ext cx="233700" cy="1553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30"/>
          <p:cNvSpPr/>
          <p:nvPr/>
        </p:nvSpPr>
        <p:spPr>
          <a:xfrm>
            <a:off x="1887026" y="1986874"/>
            <a:ext cx="233700" cy="1947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30"/>
          <p:cNvSpPr/>
          <p:nvPr/>
        </p:nvSpPr>
        <p:spPr>
          <a:xfrm>
            <a:off x="2201270" y="2493664"/>
            <a:ext cx="233700" cy="1441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30"/>
          <p:cNvSpPr/>
          <p:nvPr/>
        </p:nvSpPr>
        <p:spPr>
          <a:xfrm>
            <a:off x="3325786" y="2694727"/>
            <a:ext cx="233700" cy="1239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30"/>
          <p:cNvSpPr/>
          <p:nvPr/>
        </p:nvSpPr>
        <p:spPr>
          <a:xfrm>
            <a:off x="3640031" y="2096344"/>
            <a:ext cx="233700" cy="1838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30"/>
          <p:cNvSpPr/>
          <p:nvPr/>
        </p:nvSpPr>
        <p:spPr>
          <a:xfrm>
            <a:off x="3954275" y="1229025"/>
            <a:ext cx="233700" cy="270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30"/>
          <p:cNvSpPr/>
          <p:nvPr/>
        </p:nvSpPr>
        <p:spPr>
          <a:xfrm>
            <a:off x="5078791" y="2140120"/>
            <a:ext cx="233700" cy="1794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30"/>
          <p:cNvSpPr/>
          <p:nvPr/>
        </p:nvSpPr>
        <p:spPr>
          <a:xfrm>
            <a:off x="5393035" y="1074577"/>
            <a:ext cx="233700" cy="2860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30"/>
          <p:cNvSpPr/>
          <p:nvPr/>
        </p:nvSpPr>
        <p:spPr>
          <a:xfrm>
            <a:off x="5707280" y="2322562"/>
            <a:ext cx="233700" cy="1611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30"/>
          <p:cNvSpPr/>
          <p:nvPr/>
        </p:nvSpPr>
        <p:spPr>
          <a:xfrm>
            <a:off x="6831796" y="2753101"/>
            <a:ext cx="233700" cy="118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30"/>
          <p:cNvSpPr/>
          <p:nvPr/>
        </p:nvSpPr>
        <p:spPr>
          <a:xfrm>
            <a:off x="7146040" y="1293620"/>
            <a:ext cx="233700" cy="2641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30"/>
          <p:cNvSpPr/>
          <p:nvPr/>
        </p:nvSpPr>
        <p:spPr>
          <a:xfrm>
            <a:off x="7460284" y="1607410"/>
            <a:ext cx="233700" cy="2327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8" name="Google Shape;458;p30"/>
          <p:cNvGrpSpPr/>
          <p:nvPr/>
        </p:nvGrpSpPr>
        <p:grpSpPr>
          <a:xfrm>
            <a:off x="4455156" y="4860977"/>
            <a:ext cx="233683" cy="171336"/>
            <a:chOff x="3936375" y="3703750"/>
            <a:chExt cx="453050" cy="332175"/>
          </a:xfrm>
        </p:grpSpPr>
        <p:sp>
          <p:nvSpPr>
            <p:cNvPr id="459" name="Google Shape;459;p30"/>
            <p:cNvSpPr/>
            <p:nvPr/>
          </p:nvSpPr>
          <p:spPr>
            <a:xfrm>
              <a:off x="3936375" y="3703750"/>
              <a:ext cx="453050" cy="332175"/>
            </a:xfrm>
            <a:custGeom>
              <a:avLst/>
              <a:gdLst/>
              <a:ahLst/>
              <a:cxnLst/>
              <a:rect l="l" t="t" r="r" b="b"/>
              <a:pathLst>
                <a:path w="18122" h="13287" extrusionOk="0">
                  <a:moveTo>
                    <a:pt x="366" y="0"/>
                  </a:moveTo>
                  <a:lnTo>
                    <a:pt x="293" y="49"/>
                  </a:lnTo>
                  <a:lnTo>
                    <a:pt x="195" y="74"/>
                  </a:lnTo>
                  <a:lnTo>
                    <a:pt x="122" y="147"/>
                  </a:lnTo>
                  <a:lnTo>
                    <a:pt x="73" y="220"/>
                  </a:lnTo>
                  <a:lnTo>
                    <a:pt x="24" y="293"/>
                  </a:lnTo>
                  <a:lnTo>
                    <a:pt x="0" y="391"/>
                  </a:lnTo>
                  <a:lnTo>
                    <a:pt x="0" y="489"/>
                  </a:lnTo>
                  <a:lnTo>
                    <a:pt x="0" y="12798"/>
                  </a:lnTo>
                  <a:lnTo>
                    <a:pt x="0" y="12896"/>
                  </a:lnTo>
                  <a:lnTo>
                    <a:pt x="24" y="12993"/>
                  </a:lnTo>
                  <a:lnTo>
                    <a:pt x="73" y="13067"/>
                  </a:lnTo>
                  <a:lnTo>
                    <a:pt x="122" y="13140"/>
                  </a:lnTo>
                  <a:lnTo>
                    <a:pt x="195" y="13213"/>
                  </a:lnTo>
                  <a:lnTo>
                    <a:pt x="293" y="13238"/>
                  </a:lnTo>
                  <a:lnTo>
                    <a:pt x="366" y="13287"/>
                  </a:lnTo>
                  <a:lnTo>
                    <a:pt x="17756" y="13287"/>
                  </a:lnTo>
                  <a:lnTo>
                    <a:pt x="17829" y="13238"/>
                  </a:lnTo>
                  <a:lnTo>
                    <a:pt x="17927" y="13213"/>
                  </a:lnTo>
                  <a:lnTo>
                    <a:pt x="18000" y="13140"/>
                  </a:lnTo>
                  <a:lnTo>
                    <a:pt x="18049" y="13067"/>
                  </a:lnTo>
                  <a:lnTo>
                    <a:pt x="18098" y="12993"/>
                  </a:lnTo>
                  <a:lnTo>
                    <a:pt x="18122" y="12896"/>
                  </a:lnTo>
                  <a:lnTo>
                    <a:pt x="18122" y="12798"/>
                  </a:lnTo>
                  <a:lnTo>
                    <a:pt x="18122" y="12700"/>
                  </a:lnTo>
                  <a:lnTo>
                    <a:pt x="18098" y="12603"/>
                  </a:lnTo>
                  <a:lnTo>
                    <a:pt x="18049" y="12529"/>
                  </a:lnTo>
                  <a:lnTo>
                    <a:pt x="18000" y="12456"/>
                  </a:lnTo>
                  <a:lnTo>
                    <a:pt x="17927" y="12383"/>
                  </a:lnTo>
                  <a:lnTo>
                    <a:pt x="17829" y="12358"/>
                  </a:lnTo>
                  <a:lnTo>
                    <a:pt x="17756" y="12310"/>
                  </a:lnTo>
                  <a:lnTo>
                    <a:pt x="977" y="12310"/>
                  </a:lnTo>
                  <a:lnTo>
                    <a:pt x="977" y="489"/>
                  </a:lnTo>
                  <a:lnTo>
                    <a:pt x="953" y="391"/>
                  </a:lnTo>
                  <a:lnTo>
                    <a:pt x="928" y="293"/>
                  </a:lnTo>
                  <a:lnTo>
                    <a:pt x="879" y="220"/>
                  </a:lnTo>
                  <a:lnTo>
                    <a:pt x="830" y="147"/>
                  </a:lnTo>
                  <a:lnTo>
                    <a:pt x="757" y="74"/>
                  </a:lnTo>
                  <a:lnTo>
                    <a:pt x="659" y="49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460" name="Google Shape;460;p30"/>
            <p:cNvSpPr/>
            <p:nvPr/>
          </p:nvSpPr>
          <p:spPr>
            <a:xfrm>
              <a:off x="3988875" y="3864325"/>
              <a:ext cx="77575" cy="133125"/>
            </a:xfrm>
            <a:custGeom>
              <a:avLst/>
              <a:gdLst/>
              <a:ahLst/>
              <a:cxnLst/>
              <a:rect l="l" t="t" r="r" b="b"/>
              <a:pathLst>
                <a:path w="3103" h="5325" extrusionOk="0">
                  <a:moveTo>
                    <a:pt x="489" y="1"/>
                  </a:moveTo>
                  <a:lnTo>
                    <a:pt x="391" y="25"/>
                  </a:lnTo>
                  <a:lnTo>
                    <a:pt x="294" y="50"/>
                  </a:lnTo>
                  <a:lnTo>
                    <a:pt x="196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25" y="294"/>
                  </a:lnTo>
                  <a:lnTo>
                    <a:pt x="0" y="391"/>
                  </a:lnTo>
                  <a:lnTo>
                    <a:pt x="0" y="489"/>
                  </a:lnTo>
                  <a:lnTo>
                    <a:pt x="0" y="5325"/>
                  </a:lnTo>
                  <a:lnTo>
                    <a:pt x="3102" y="5325"/>
                  </a:lnTo>
                  <a:lnTo>
                    <a:pt x="3102" y="489"/>
                  </a:lnTo>
                  <a:lnTo>
                    <a:pt x="3102" y="391"/>
                  </a:lnTo>
                  <a:lnTo>
                    <a:pt x="3053" y="294"/>
                  </a:lnTo>
                  <a:lnTo>
                    <a:pt x="3029" y="220"/>
                  </a:lnTo>
                  <a:lnTo>
                    <a:pt x="2956" y="147"/>
                  </a:lnTo>
                  <a:lnTo>
                    <a:pt x="2882" y="98"/>
                  </a:lnTo>
                  <a:lnTo>
                    <a:pt x="2809" y="50"/>
                  </a:lnTo>
                  <a:lnTo>
                    <a:pt x="2711" y="25"/>
                  </a:lnTo>
                  <a:lnTo>
                    <a:pt x="261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461" name="Google Shape;461;p30"/>
            <p:cNvSpPr/>
            <p:nvPr/>
          </p:nvSpPr>
          <p:spPr>
            <a:xfrm>
              <a:off x="4259350" y="3864325"/>
              <a:ext cx="77575" cy="133125"/>
            </a:xfrm>
            <a:custGeom>
              <a:avLst/>
              <a:gdLst/>
              <a:ahLst/>
              <a:cxnLst/>
              <a:rect l="l" t="t" r="r" b="b"/>
              <a:pathLst>
                <a:path w="3103" h="5325" extrusionOk="0">
                  <a:moveTo>
                    <a:pt x="489" y="1"/>
                  </a:moveTo>
                  <a:lnTo>
                    <a:pt x="392" y="25"/>
                  </a:lnTo>
                  <a:lnTo>
                    <a:pt x="294" y="50"/>
                  </a:lnTo>
                  <a:lnTo>
                    <a:pt x="221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4"/>
                  </a:lnTo>
                  <a:lnTo>
                    <a:pt x="1" y="391"/>
                  </a:lnTo>
                  <a:lnTo>
                    <a:pt x="1" y="489"/>
                  </a:lnTo>
                  <a:lnTo>
                    <a:pt x="1" y="5325"/>
                  </a:lnTo>
                  <a:lnTo>
                    <a:pt x="3103" y="5325"/>
                  </a:lnTo>
                  <a:lnTo>
                    <a:pt x="3103" y="489"/>
                  </a:lnTo>
                  <a:lnTo>
                    <a:pt x="3103" y="391"/>
                  </a:lnTo>
                  <a:lnTo>
                    <a:pt x="3078" y="294"/>
                  </a:lnTo>
                  <a:lnTo>
                    <a:pt x="3029" y="220"/>
                  </a:lnTo>
                  <a:lnTo>
                    <a:pt x="2956" y="147"/>
                  </a:lnTo>
                  <a:lnTo>
                    <a:pt x="2907" y="98"/>
                  </a:lnTo>
                  <a:lnTo>
                    <a:pt x="2810" y="50"/>
                  </a:lnTo>
                  <a:lnTo>
                    <a:pt x="2712" y="25"/>
                  </a:lnTo>
                  <a:lnTo>
                    <a:pt x="261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462" name="Google Shape;462;p30"/>
            <p:cNvSpPr/>
            <p:nvPr/>
          </p:nvSpPr>
          <p:spPr>
            <a:xfrm>
              <a:off x="4078625" y="3717800"/>
              <a:ext cx="77575" cy="279650"/>
            </a:xfrm>
            <a:custGeom>
              <a:avLst/>
              <a:gdLst/>
              <a:ahLst/>
              <a:cxnLst/>
              <a:rect l="l" t="t" r="r" b="b"/>
              <a:pathLst>
                <a:path w="3103" h="11186" extrusionOk="0">
                  <a:moveTo>
                    <a:pt x="489" y="0"/>
                  </a:moveTo>
                  <a:lnTo>
                    <a:pt x="391" y="25"/>
                  </a:lnTo>
                  <a:lnTo>
                    <a:pt x="294" y="49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49" y="293"/>
                  </a:lnTo>
                  <a:lnTo>
                    <a:pt x="1" y="391"/>
                  </a:lnTo>
                  <a:lnTo>
                    <a:pt x="1" y="489"/>
                  </a:lnTo>
                  <a:lnTo>
                    <a:pt x="1" y="11186"/>
                  </a:lnTo>
                  <a:lnTo>
                    <a:pt x="3102" y="11186"/>
                  </a:lnTo>
                  <a:lnTo>
                    <a:pt x="3102" y="489"/>
                  </a:lnTo>
                  <a:lnTo>
                    <a:pt x="3102" y="391"/>
                  </a:lnTo>
                  <a:lnTo>
                    <a:pt x="3078" y="293"/>
                  </a:lnTo>
                  <a:lnTo>
                    <a:pt x="3029" y="220"/>
                  </a:lnTo>
                  <a:lnTo>
                    <a:pt x="2956" y="147"/>
                  </a:lnTo>
                  <a:lnTo>
                    <a:pt x="2907" y="98"/>
                  </a:lnTo>
                  <a:lnTo>
                    <a:pt x="2809" y="49"/>
                  </a:lnTo>
                  <a:lnTo>
                    <a:pt x="2712" y="25"/>
                  </a:lnTo>
                  <a:lnTo>
                    <a:pt x="261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463" name="Google Shape;463;p30"/>
            <p:cNvSpPr/>
            <p:nvPr/>
          </p:nvSpPr>
          <p:spPr>
            <a:xfrm>
              <a:off x="4168375" y="3788625"/>
              <a:ext cx="78175" cy="208825"/>
            </a:xfrm>
            <a:custGeom>
              <a:avLst/>
              <a:gdLst/>
              <a:ahLst/>
              <a:cxnLst/>
              <a:rect l="l" t="t" r="r" b="b"/>
              <a:pathLst>
                <a:path w="3127" h="8353" extrusionOk="0">
                  <a:moveTo>
                    <a:pt x="489" y="0"/>
                  </a:moveTo>
                  <a:lnTo>
                    <a:pt x="392" y="25"/>
                  </a:lnTo>
                  <a:lnTo>
                    <a:pt x="318" y="49"/>
                  </a:lnTo>
                  <a:lnTo>
                    <a:pt x="221" y="98"/>
                  </a:lnTo>
                  <a:lnTo>
                    <a:pt x="147" y="147"/>
                  </a:lnTo>
                  <a:lnTo>
                    <a:pt x="99" y="220"/>
                  </a:lnTo>
                  <a:lnTo>
                    <a:pt x="50" y="293"/>
                  </a:lnTo>
                  <a:lnTo>
                    <a:pt x="25" y="391"/>
                  </a:lnTo>
                  <a:lnTo>
                    <a:pt x="1" y="489"/>
                  </a:lnTo>
                  <a:lnTo>
                    <a:pt x="1" y="8353"/>
                  </a:lnTo>
                  <a:lnTo>
                    <a:pt x="3127" y="8353"/>
                  </a:lnTo>
                  <a:lnTo>
                    <a:pt x="3127" y="489"/>
                  </a:lnTo>
                  <a:lnTo>
                    <a:pt x="3103" y="391"/>
                  </a:lnTo>
                  <a:lnTo>
                    <a:pt x="3078" y="293"/>
                  </a:lnTo>
                  <a:lnTo>
                    <a:pt x="3029" y="220"/>
                  </a:lnTo>
                  <a:lnTo>
                    <a:pt x="2980" y="147"/>
                  </a:lnTo>
                  <a:lnTo>
                    <a:pt x="2907" y="98"/>
                  </a:lnTo>
                  <a:lnTo>
                    <a:pt x="2809" y="49"/>
                  </a:lnTo>
                  <a:lnTo>
                    <a:pt x="2736" y="25"/>
                  </a:lnTo>
                  <a:lnTo>
                    <a:pt x="263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9001" name="Title"/>
          <p:cNvSpPr>
            <a:spLocks noGrp="1"/>
          </p:cNvSpPr>
          <p:nvPr>
            <p:ph type="title"/>
          </p:nvPr>
        </p:nvSpPr>
        <p:spPr>
          <a:xfrm>
            <a:off x="0" y="-952500"/>
            <a:ext cx="6858000" cy="457200"/>
          </a:xfrm>
          <a:prstGeom prst="rect">
            <a:avLst/>
          </a:prstGeom>
        </p:spPr>
        <p:txBody>
          <a:bodyPr/>
          <a:lstStyle/>
          <a:p>
            <a:r>
              <a:rPr lang="en-US" sz="1800" dirty="0"/>
              <a:t>Bar chart</a:t>
            </a:r>
          </a:p>
        </p:txBody>
      </p:sp>
    </p:spTree>
    <p:extLst>
      <p:ext uri="{BB962C8B-B14F-4D97-AF65-F5344CB8AC3E}">
        <p14:creationId xmlns:p14="http://schemas.microsoft.com/office/powerpoint/2010/main" val="4162996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48D914F8-13FD-8941-92C7-19FB2FF762DE}"/>
              </a:ext>
            </a:extLst>
          </p:cNvPr>
          <p:cNvGrpSpPr/>
          <p:nvPr/>
        </p:nvGrpSpPr>
        <p:grpSpPr>
          <a:xfrm>
            <a:off x="3788153" y="1662089"/>
            <a:ext cx="5065278" cy="3087762"/>
            <a:chOff x="3938374" y="1241129"/>
            <a:chExt cx="4542205" cy="2661224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DD6E9B3-44BA-294F-9325-C689A61B94FB}"/>
                </a:ext>
              </a:extLst>
            </p:cNvPr>
            <p:cNvSpPr/>
            <p:nvPr/>
          </p:nvSpPr>
          <p:spPr>
            <a:xfrm>
              <a:off x="4395537" y="1311180"/>
              <a:ext cx="3641558" cy="24160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oogle Shape;493;p33">
              <a:extLst>
                <a:ext uri="{FF2B5EF4-FFF2-40B4-BE49-F238E27FC236}">
                  <a16:creationId xmlns:a16="http://schemas.microsoft.com/office/drawing/2014/main" id="{9A74C023-331F-E245-A38F-5F1AFAC575A5}"/>
                </a:ext>
              </a:extLst>
            </p:cNvPr>
            <p:cNvGrpSpPr/>
            <p:nvPr/>
          </p:nvGrpSpPr>
          <p:grpSpPr>
            <a:xfrm>
              <a:off x="3938374" y="1241129"/>
              <a:ext cx="4542205" cy="2661224"/>
              <a:chOff x="1177450" y="241631"/>
              <a:chExt cx="6173152" cy="3616776"/>
            </a:xfrm>
          </p:grpSpPr>
          <p:sp>
            <p:nvSpPr>
              <p:cNvPr id="21" name="Google Shape;494;p33">
                <a:extLst>
                  <a:ext uri="{FF2B5EF4-FFF2-40B4-BE49-F238E27FC236}">
                    <a16:creationId xmlns:a16="http://schemas.microsoft.com/office/drawing/2014/main" id="{BE432E19-F834-1745-BCB9-F938C8540431}"/>
                  </a:ext>
                </a:extLst>
              </p:cNvPr>
              <p:cNvSpPr/>
              <p:nvPr/>
            </p:nvSpPr>
            <p:spPr>
              <a:xfrm>
                <a:off x="1682275" y="241631"/>
                <a:ext cx="5161606" cy="3454973"/>
              </a:xfrm>
              <a:custGeom>
                <a:avLst/>
                <a:gdLst/>
                <a:ahLst/>
                <a:cxnLst/>
                <a:rect l="l" t="t" r="r" b="b"/>
                <a:pathLst>
                  <a:path w="5161606" h="3454973" extrusionOk="0">
                    <a:moveTo>
                      <a:pt x="4992053" y="0"/>
                    </a:moveTo>
                    <a:lnTo>
                      <a:pt x="170498" y="0"/>
                    </a:lnTo>
                    <a:cubicBezTo>
                      <a:pt x="76200" y="0"/>
                      <a:pt x="0" y="76143"/>
                      <a:pt x="0" y="170369"/>
                    </a:cubicBezTo>
                    <a:lnTo>
                      <a:pt x="0" y="3396915"/>
                    </a:lnTo>
                    <a:cubicBezTo>
                      <a:pt x="0" y="3429275"/>
                      <a:pt x="26670" y="3454973"/>
                      <a:pt x="58102" y="3454973"/>
                    </a:cubicBezTo>
                    <a:lnTo>
                      <a:pt x="5103495" y="3454973"/>
                    </a:lnTo>
                    <a:cubicBezTo>
                      <a:pt x="5135880" y="3454973"/>
                      <a:pt x="5161598" y="3428324"/>
                      <a:pt x="5161598" y="3396915"/>
                    </a:cubicBezTo>
                    <a:lnTo>
                      <a:pt x="5161598" y="170369"/>
                    </a:lnTo>
                    <a:cubicBezTo>
                      <a:pt x="5162550" y="76143"/>
                      <a:pt x="5086350" y="0"/>
                      <a:pt x="4992053" y="0"/>
                    </a:cubicBezTo>
                    <a:close/>
                    <a:moveTo>
                      <a:pt x="4981575" y="3245581"/>
                    </a:moveTo>
                    <a:lnTo>
                      <a:pt x="190500" y="3245581"/>
                    </a:lnTo>
                    <a:lnTo>
                      <a:pt x="190500" y="199874"/>
                    </a:lnTo>
                    <a:lnTo>
                      <a:pt x="4981575" y="199874"/>
                    </a:lnTo>
                    <a:lnTo>
                      <a:pt x="4981575" y="324558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" name="Google Shape;495;p33">
                <a:extLst>
                  <a:ext uri="{FF2B5EF4-FFF2-40B4-BE49-F238E27FC236}">
                    <a16:creationId xmlns:a16="http://schemas.microsoft.com/office/drawing/2014/main" id="{A82B87FE-0425-3E4A-B2C2-BF48504CAB4B}"/>
                  </a:ext>
                </a:extLst>
              </p:cNvPr>
              <p:cNvSpPr/>
              <p:nvPr/>
            </p:nvSpPr>
            <p:spPr>
              <a:xfrm>
                <a:off x="1177450" y="3763229"/>
                <a:ext cx="6173152" cy="95178"/>
              </a:xfrm>
              <a:custGeom>
                <a:avLst/>
                <a:gdLst/>
                <a:ahLst/>
                <a:cxnLst/>
                <a:rect l="l" t="t" r="r" b="b"/>
                <a:pathLst>
                  <a:path w="6173152" h="95178" extrusionOk="0">
                    <a:moveTo>
                      <a:pt x="0" y="0"/>
                    </a:moveTo>
                    <a:cubicBezTo>
                      <a:pt x="0" y="0"/>
                      <a:pt x="129540" y="95178"/>
                      <a:pt x="450533" y="95178"/>
                    </a:cubicBezTo>
                    <a:lnTo>
                      <a:pt x="5817870" y="95178"/>
                    </a:lnTo>
                    <a:cubicBezTo>
                      <a:pt x="5948363" y="95178"/>
                      <a:pt x="6173153" y="0"/>
                      <a:pt x="6173153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" name="Google Shape;496;p33">
                <a:extLst>
                  <a:ext uri="{FF2B5EF4-FFF2-40B4-BE49-F238E27FC236}">
                    <a16:creationId xmlns:a16="http://schemas.microsoft.com/office/drawing/2014/main" id="{7484F837-2E8C-8E49-B082-90C0DD17BFB3}"/>
                  </a:ext>
                </a:extLst>
              </p:cNvPr>
              <p:cNvSpPr/>
              <p:nvPr/>
            </p:nvSpPr>
            <p:spPr>
              <a:xfrm>
                <a:off x="1177450" y="3687086"/>
                <a:ext cx="6172200" cy="76142"/>
              </a:xfrm>
              <a:custGeom>
                <a:avLst/>
                <a:gdLst/>
                <a:ahLst/>
                <a:cxnLst/>
                <a:rect l="l" t="t" r="r" b="b"/>
                <a:pathLst>
                  <a:path w="6172200" h="76142" extrusionOk="0">
                    <a:moveTo>
                      <a:pt x="0" y="76143"/>
                    </a:moveTo>
                    <a:lnTo>
                      <a:pt x="6172200" y="76143"/>
                    </a:lnTo>
                    <a:lnTo>
                      <a:pt x="61722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" name="Google Shape;497;p33">
                <a:extLst>
                  <a:ext uri="{FF2B5EF4-FFF2-40B4-BE49-F238E27FC236}">
                    <a16:creationId xmlns:a16="http://schemas.microsoft.com/office/drawing/2014/main" id="{CF7845A8-C266-C341-84AD-04D207A0CE87}"/>
                  </a:ext>
                </a:extLst>
              </p:cNvPr>
              <p:cNvSpPr/>
              <p:nvPr/>
            </p:nvSpPr>
            <p:spPr>
              <a:xfrm>
                <a:off x="3806350" y="3687086"/>
                <a:ext cx="903922" cy="47589"/>
              </a:xfrm>
              <a:custGeom>
                <a:avLst/>
                <a:gdLst/>
                <a:ahLst/>
                <a:cxnLst/>
                <a:rect l="l" t="t" r="r" b="b"/>
                <a:pathLst>
                  <a:path w="903922" h="47589" extrusionOk="0">
                    <a:moveTo>
                      <a:pt x="0" y="0"/>
                    </a:moveTo>
                    <a:cubicBezTo>
                      <a:pt x="0" y="0"/>
                      <a:pt x="26670" y="47589"/>
                      <a:pt x="53340" y="47589"/>
                    </a:cubicBezTo>
                    <a:lnTo>
                      <a:pt x="850582" y="47589"/>
                    </a:lnTo>
                    <a:cubicBezTo>
                      <a:pt x="877253" y="47589"/>
                      <a:pt x="903922" y="0"/>
                      <a:pt x="90392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554BD30-C878-A946-AC4B-DF7782568713}"/>
              </a:ext>
            </a:extLst>
          </p:cNvPr>
          <p:cNvGrpSpPr/>
          <p:nvPr/>
        </p:nvGrpSpPr>
        <p:grpSpPr>
          <a:xfrm>
            <a:off x="6280051" y="345230"/>
            <a:ext cx="2572599" cy="3969664"/>
            <a:chOff x="6104541" y="299095"/>
            <a:chExt cx="2736410" cy="422243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80A596-1BD5-D640-8A3A-1ED5AA802F56}"/>
                </a:ext>
              </a:extLst>
            </p:cNvPr>
            <p:cNvSpPr/>
            <p:nvPr/>
          </p:nvSpPr>
          <p:spPr>
            <a:xfrm>
              <a:off x="6148367" y="603157"/>
              <a:ext cx="2648758" cy="36174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oogle Shape;481;p32">
              <a:extLst>
                <a:ext uri="{FF2B5EF4-FFF2-40B4-BE49-F238E27FC236}">
                  <a16:creationId xmlns:a16="http://schemas.microsoft.com/office/drawing/2014/main" id="{803598D6-A8A7-DD42-8EA4-B13C1655DF5B}"/>
                </a:ext>
              </a:extLst>
            </p:cNvPr>
            <p:cNvGrpSpPr/>
            <p:nvPr/>
          </p:nvGrpSpPr>
          <p:grpSpPr>
            <a:xfrm>
              <a:off x="6104541" y="299095"/>
              <a:ext cx="2736410" cy="4222433"/>
              <a:chOff x="2112475" y="238125"/>
              <a:chExt cx="3395050" cy="5238750"/>
            </a:xfrm>
          </p:grpSpPr>
          <p:sp>
            <p:nvSpPr>
              <p:cNvPr id="12" name="Google Shape;482;p32">
                <a:extLst>
                  <a:ext uri="{FF2B5EF4-FFF2-40B4-BE49-F238E27FC236}">
                    <a16:creationId xmlns:a16="http://schemas.microsoft.com/office/drawing/2014/main" id="{7D9033F4-A83A-064D-AAB3-9E750BFB8024}"/>
                  </a:ext>
                </a:extLst>
              </p:cNvPr>
              <p:cNvSpPr/>
              <p:nvPr/>
            </p:nvSpPr>
            <p:spPr>
              <a:xfrm>
                <a:off x="2112475" y="238125"/>
                <a:ext cx="3395050" cy="5238750"/>
              </a:xfrm>
              <a:custGeom>
                <a:avLst/>
                <a:gdLst/>
                <a:ahLst/>
                <a:cxnLst/>
                <a:rect l="l" t="t" r="r" b="b"/>
                <a:pathLst>
                  <a:path w="135802" h="209550" extrusionOk="0">
                    <a:moveTo>
                      <a:pt x="132205" y="18886"/>
                    </a:moveTo>
                    <a:lnTo>
                      <a:pt x="132205" y="190364"/>
                    </a:lnTo>
                    <a:lnTo>
                      <a:pt x="3597" y="190364"/>
                    </a:lnTo>
                    <a:lnTo>
                      <a:pt x="3597" y="18886"/>
                    </a:lnTo>
                    <a:close/>
                    <a:moveTo>
                      <a:pt x="8019" y="0"/>
                    </a:moveTo>
                    <a:lnTo>
                      <a:pt x="7270" y="75"/>
                    </a:lnTo>
                    <a:lnTo>
                      <a:pt x="6445" y="150"/>
                    </a:lnTo>
                    <a:lnTo>
                      <a:pt x="5696" y="375"/>
                    </a:lnTo>
                    <a:lnTo>
                      <a:pt x="4946" y="600"/>
                    </a:lnTo>
                    <a:lnTo>
                      <a:pt x="4197" y="974"/>
                    </a:lnTo>
                    <a:lnTo>
                      <a:pt x="3522" y="1349"/>
                    </a:lnTo>
                    <a:lnTo>
                      <a:pt x="2923" y="1874"/>
                    </a:lnTo>
                    <a:lnTo>
                      <a:pt x="2323" y="2323"/>
                    </a:lnTo>
                    <a:lnTo>
                      <a:pt x="1874" y="2923"/>
                    </a:lnTo>
                    <a:lnTo>
                      <a:pt x="1349" y="3522"/>
                    </a:lnTo>
                    <a:lnTo>
                      <a:pt x="974" y="4197"/>
                    </a:lnTo>
                    <a:lnTo>
                      <a:pt x="600" y="4946"/>
                    </a:lnTo>
                    <a:lnTo>
                      <a:pt x="375" y="5696"/>
                    </a:lnTo>
                    <a:lnTo>
                      <a:pt x="150" y="6445"/>
                    </a:lnTo>
                    <a:lnTo>
                      <a:pt x="75" y="7270"/>
                    </a:lnTo>
                    <a:lnTo>
                      <a:pt x="0" y="8019"/>
                    </a:lnTo>
                    <a:lnTo>
                      <a:pt x="0" y="201531"/>
                    </a:lnTo>
                    <a:lnTo>
                      <a:pt x="75" y="202280"/>
                    </a:lnTo>
                    <a:lnTo>
                      <a:pt x="150" y="203105"/>
                    </a:lnTo>
                    <a:lnTo>
                      <a:pt x="375" y="203854"/>
                    </a:lnTo>
                    <a:lnTo>
                      <a:pt x="600" y="204604"/>
                    </a:lnTo>
                    <a:lnTo>
                      <a:pt x="974" y="205353"/>
                    </a:lnTo>
                    <a:lnTo>
                      <a:pt x="1349" y="206028"/>
                    </a:lnTo>
                    <a:lnTo>
                      <a:pt x="1874" y="206627"/>
                    </a:lnTo>
                    <a:lnTo>
                      <a:pt x="2323" y="207227"/>
                    </a:lnTo>
                    <a:lnTo>
                      <a:pt x="2923" y="207676"/>
                    </a:lnTo>
                    <a:lnTo>
                      <a:pt x="3522" y="208201"/>
                    </a:lnTo>
                    <a:lnTo>
                      <a:pt x="4197" y="208576"/>
                    </a:lnTo>
                    <a:lnTo>
                      <a:pt x="4946" y="208950"/>
                    </a:lnTo>
                    <a:lnTo>
                      <a:pt x="5696" y="209175"/>
                    </a:lnTo>
                    <a:lnTo>
                      <a:pt x="6445" y="209400"/>
                    </a:lnTo>
                    <a:lnTo>
                      <a:pt x="7270" y="209475"/>
                    </a:lnTo>
                    <a:lnTo>
                      <a:pt x="8019" y="209550"/>
                    </a:lnTo>
                    <a:lnTo>
                      <a:pt x="127783" y="209550"/>
                    </a:lnTo>
                    <a:lnTo>
                      <a:pt x="128532" y="209475"/>
                    </a:lnTo>
                    <a:lnTo>
                      <a:pt x="129357" y="209400"/>
                    </a:lnTo>
                    <a:lnTo>
                      <a:pt x="130106" y="209175"/>
                    </a:lnTo>
                    <a:lnTo>
                      <a:pt x="130856" y="208950"/>
                    </a:lnTo>
                    <a:lnTo>
                      <a:pt x="131605" y="208576"/>
                    </a:lnTo>
                    <a:lnTo>
                      <a:pt x="132280" y="208201"/>
                    </a:lnTo>
                    <a:lnTo>
                      <a:pt x="132879" y="207676"/>
                    </a:lnTo>
                    <a:lnTo>
                      <a:pt x="133479" y="207227"/>
                    </a:lnTo>
                    <a:lnTo>
                      <a:pt x="133928" y="206627"/>
                    </a:lnTo>
                    <a:lnTo>
                      <a:pt x="134453" y="206028"/>
                    </a:lnTo>
                    <a:lnTo>
                      <a:pt x="134828" y="205353"/>
                    </a:lnTo>
                    <a:lnTo>
                      <a:pt x="135202" y="204604"/>
                    </a:lnTo>
                    <a:lnTo>
                      <a:pt x="135427" y="203854"/>
                    </a:lnTo>
                    <a:lnTo>
                      <a:pt x="135652" y="203105"/>
                    </a:lnTo>
                    <a:lnTo>
                      <a:pt x="135727" y="202280"/>
                    </a:lnTo>
                    <a:lnTo>
                      <a:pt x="135802" y="201531"/>
                    </a:lnTo>
                    <a:lnTo>
                      <a:pt x="135802" y="8019"/>
                    </a:lnTo>
                    <a:lnTo>
                      <a:pt x="135727" y="7270"/>
                    </a:lnTo>
                    <a:lnTo>
                      <a:pt x="135652" y="6445"/>
                    </a:lnTo>
                    <a:lnTo>
                      <a:pt x="135427" y="5696"/>
                    </a:lnTo>
                    <a:lnTo>
                      <a:pt x="135202" y="4946"/>
                    </a:lnTo>
                    <a:lnTo>
                      <a:pt x="134828" y="4197"/>
                    </a:lnTo>
                    <a:lnTo>
                      <a:pt x="134453" y="3522"/>
                    </a:lnTo>
                    <a:lnTo>
                      <a:pt x="133928" y="2923"/>
                    </a:lnTo>
                    <a:lnTo>
                      <a:pt x="133479" y="2323"/>
                    </a:lnTo>
                    <a:lnTo>
                      <a:pt x="132879" y="1874"/>
                    </a:lnTo>
                    <a:lnTo>
                      <a:pt x="132280" y="1349"/>
                    </a:lnTo>
                    <a:lnTo>
                      <a:pt x="131605" y="974"/>
                    </a:lnTo>
                    <a:lnTo>
                      <a:pt x="130856" y="600"/>
                    </a:lnTo>
                    <a:lnTo>
                      <a:pt x="130106" y="375"/>
                    </a:lnTo>
                    <a:lnTo>
                      <a:pt x="129357" y="150"/>
                    </a:lnTo>
                    <a:lnTo>
                      <a:pt x="128532" y="75"/>
                    </a:lnTo>
                    <a:lnTo>
                      <a:pt x="1277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483;p32">
                <a:extLst>
                  <a:ext uri="{FF2B5EF4-FFF2-40B4-BE49-F238E27FC236}">
                    <a16:creationId xmlns:a16="http://schemas.microsoft.com/office/drawing/2014/main" id="{4B9EB0D2-0FD2-F246-BF91-34D63EBC7C4B}"/>
                  </a:ext>
                </a:extLst>
              </p:cNvPr>
              <p:cNvSpPr/>
              <p:nvPr/>
            </p:nvSpPr>
            <p:spPr>
              <a:xfrm>
                <a:off x="3671350" y="5147100"/>
                <a:ext cx="279175" cy="179900"/>
              </a:xfrm>
              <a:custGeom>
                <a:avLst/>
                <a:gdLst/>
                <a:ahLst/>
                <a:cxnLst/>
                <a:rect l="l" t="t" r="r" b="b"/>
                <a:pathLst>
                  <a:path w="11167" h="7196" extrusionOk="0">
                    <a:moveTo>
                      <a:pt x="3597" y="0"/>
                    </a:moveTo>
                    <a:lnTo>
                      <a:pt x="2848" y="75"/>
                    </a:lnTo>
                    <a:lnTo>
                      <a:pt x="2173" y="300"/>
                    </a:lnTo>
                    <a:lnTo>
                      <a:pt x="1574" y="600"/>
                    </a:lnTo>
                    <a:lnTo>
                      <a:pt x="1049" y="1050"/>
                    </a:lnTo>
                    <a:lnTo>
                      <a:pt x="600" y="1574"/>
                    </a:lnTo>
                    <a:lnTo>
                      <a:pt x="300" y="2174"/>
                    </a:lnTo>
                    <a:lnTo>
                      <a:pt x="75" y="2848"/>
                    </a:lnTo>
                    <a:lnTo>
                      <a:pt x="0" y="3598"/>
                    </a:lnTo>
                    <a:lnTo>
                      <a:pt x="75" y="4347"/>
                    </a:lnTo>
                    <a:lnTo>
                      <a:pt x="300" y="5022"/>
                    </a:lnTo>
                    <a:lnTo>
                      <a:pt x="600" y="5621"/>
                    </a:lnTo>
                    <a:lnTo>
                      <a:pt x="1049" y="6146"/>
                    </a:lnTo>
                    <a:lnTo>
                      <a:pt x="1574" y="6596"/>
                    </a:lnTo>
                    <a:lnTo>
                      <a:pt x="2173" y="6896"/>
                    </a:lnTo>
                    <a:lnTo>
                      <a:pt x="2848" y="7120"/>
                    </a:lnTo>
                    <a:lnTo>
                      <a:pt x="3597" y="7195"/>
                    </a:lnTo>
                    <a:lnTo>
                      <a:pt x="7644" y="7195"/>
                    </a:lnTo>
                    <a:lnTo>
                      <a:pt x="8319" y="7120"/>
                    </a:lnTo>
                    <a:lnTo>
                      <a:pt x="8994" y="6896"/>
                    </a:lnTo>
                    <a:lnTo>
                      <a:pt x="9593" y="6596"/>
                    </a:lnTo>
                    <a:lnTo>
                      <a:pt x="10118" y="6146"/>
                    </a:lnTo>
                    <a:lnTo>
                      <a:pt x="10567" y="5621"/>
                    </a:lnTo>
                    <a:lnTo>
                      <a:pt x="10867" y="5022"/>
                    </a:lnTo>
                    <a:lnTo>
                      <a:pt x="11092" y="4347"/>
                    </a:lnTo>
                    <a:lnTo>
                      <a:pt x="11167" y="3598"/>
                    </a:lnTo>
                    <a:lnTo>
                      <a:pt x="11092" y="2848"/>
                    </a:lnTo>
                    <a:lnTo>
                      <a:pt x="10867" y="2174"/>
                    </a:lnTo>
                    <a:lnTo>
                      <a:pt x="10567" y="1574"/>
                    </a:lnTo>
                    <a:lnTo>
                      <a:pt x="10118" y="1050"/>
                    </a:lnTo>
                    <a:lnTo>
                      <a:pt x="9593" y="600"/>
                    </a:lnTo>
                    <a:lnTo>
                      <a:pt x="8994" y="300"/>
                    </a:lnTo>
                    <a:lnTo>
                      <a:pt x="8319" y="75"/>
                    </a:lnTo>
                    <a:lnTo>
                      <a:pt x="764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484;p32">
                <a:extLst>
                  <a:ext uri="{FF2B5EF4-FFF2-40B4-BE49-F238E27FC236}">
                    <a16:creationId xmlns:a16="http://schemas.microsoft.com/office/drawing/2014/main" id="{B7EE1304-1E81-5747-8A51-27580AFE5D44}"/>
                  </a:ext>
                </a:extLst>
              </p:cNvPr>
              <p:cNvSpPr/>
              <p:nvPr/>
            </p:nvSpPr>
            <p:spPr>
              <a:xfrm>
                <a:off x="3650725" y="446100"/>
                <a:ext cx="54375" cy="54350"/>
              </a:xfrm>
              <a:custGeom>
                <a:avLst/>
                <a:gdLst/>
                <a:ahLst/>
                <a:cxnLst/>
                <a:rect l="l" t="t" r="r" b="b"/>
                <a:pathLst>
                  <a:path w="2175" h="2174" extrusionOk="0">
                    <a:moveTo>
                      <a:pt x="1125" y="0"/>
                    </a:moveTo>
                    <a:lnTo>
                      <a:pt x="825" y="75"/>
                    </a:lnTo>
                    <a:lnTo>
                      <a:pt x="675" y="75"/>
                    </a:lnTo>
                    <a:lnTo>
                      <a:pt x="450" y="225"/>
                    </a:lnTo>
                    <a:lnTo>
                      <a:pt x="300" y="300"/>
                    </a:lnTo>
                    <a:lnTo>
                      <a:pt x="225" y="525"/>
                    </a:lnTo>
                    <a:lnTo>
                      <a:pt x="76" y="675"/>
                    </a:lnTo>
                    <a:lnTo>
                      <a:pt x="1" y="824"/>
                    </a:lnTo>
                    <a:lnTo>
                      <a:pt x="1" y="1124"/>
                    </a:lnTo>
                    <a:lnTo>
                      <a:pt x="1" y="1349"/>
                    </a:lnTo>
                    <a:lnTo>
                      <a:pt x="76" y="1499"/>
                    </a:lnTo>
                    <a:lnTo>
                      <a:pt x="225" y="1649"/>
                    </a:lnTo>
                    <a:lnTo>
                      <a:pt x="300" y="1874"/>
                    </a:lnTo>
                    <a:lnTo>
                      <a:pt x="450" y="2024"/>
                    </a:lnTo>
                    <a:lnTo>
                      <a:pt x="675" y="2099"/>
                    </a:lnTo>
                    <a:lnTo>
                      <a:pt x="825" y="2173"/>
                    </a:lnTo>
                    <a:lnTo>
                      <a:pt x="1275" y="2173"/>
                    </a:lnTo>
                    <a:lnTo>
                      <a:pt x="1500" y="2099"/>
                    </a:lnTo>
                    <a:lnTo>
                      <a:pt x="1649" y="2024"/>
                    </a:lnTo>
                    <a:lnTo>
                      <a:pt x="1799" y="1874"/>
                    </a:lnTo>
                    <a:lnTo>
                      <a:pt x="1949" y="1649"/>
                    </a:lnTo>
                    <a:lnTo>
                      <a:pt x="2099" y="1499"/>
                    </a:lnTo>
                    <a:lnTo>
                      <a:pt x="2099" y="1349"/>
                    </a:lnTo>
                    <a:lnTo>
                      <a:pt x="2174" y="1124"/>
                    </a:lnTo>
                    <a:lnTo>
                      <a:pt x="2099" y="824"/>
                    </a:lnTo>
                    <a:lnTo>
                      <a:pt x="2099" y="675"/>
                    </a:lnTo>
                    <a:lnTo>
                      <a:pt x="1949" y="525"/>
                    </a:lnTo>
                    <a:lnTo>
                      <a:pt x="1799" y="300"/>
                    </a:lnTo>
                    <a:lnTo>
                      <a:pt x="1649" y="225"/>
                    </a:lnTo>
                    <a:lnTo>
                      <a:pt x="1500" y="75"/>
                    </a:lnTo>
                    <a:lnTo>
                      <a:pt x="1275" y="75"/>
                    </a:lnTo>
                    <a:lnTo>
                      <a:pt x="1125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485;p32">
                <a:extLst>
                  <a:ext uri="{FF2B5EF4-FFF2-40B4-BE49-F238E27FC236}">
                    <a16:creationId xmlns:a16="http://schemas.microsoft.com/office/drawing/2014/main" id="{1A1CE4A2-7A9B-7049-ABC7-88FC921A815F}"/>
                  </a:ext>
                </a:extLst>
              </p:cNvPr>
              <p:cNvSpPr/>
              <p:nvPr/>
            </p:nvSpPr>
            <p:spPr>
              <a:xfrm>
                <a:off x="3761275" y="423600"/>
                <a:ext cx="99325" cy="99325"/>
              </a:xfrm>
              <a:custGeom>
                <a:avLst/>
                <a:gdLst/>
                <a:ahLst/>
                <a:cxnLst/>
                <a:rect l="l" t="t" r="r" b="b"/>
                <a:pathLst>
                  <a:path w="3973" h="3973" extrusionOk="0">
                    <a:moveTo>
                      <a:pt x="2024" y="1"/>
                    </a:moveTo>
                    <a:lnTo>
                      <a:pt x="1574" y="76"/>
                    </a:lnTo>
                    <a:lnTo>
                      <a:pt x="1200" y="151"/>
                    </a:lnTo>
                    <a:lnTo>
                      <a:pt x="900" y="375"/>
                    </a:lnTo>
                    <a:lnTo>
                      <a:pt x="600" y="600"/>
                    </a:lnTo>
                    <a:lnTo>
                      <a:pt x="375" y="900"/>
                    </a:lnTo>
                    <a:lnTo>
                      <a:pt x="150" y="1200"/>
                    </a:lnTo>
                    <a:lnTo>
                      <a:pt x="75" y="1575"/>
                    </a:lnTo>
                    <a:lnTo>
                      <a:pt x="0" y="2024"/>
                    </a:lnTo>
                    <a:lnTo>
                      <a:pt x="75" y="2399"/>
                    </a:lnTo>
                    <a:lnTo>
                      <a:pt x="150" y="2774"/>
                    </a:lnTo>
                    <a:lnTo>
                      <a:pt x="375" y="3073"/>
                    </a:lnTo>
                    <a:lnTo>
                      <a:pt x="600" y="3373"/>
                    </a:lnTo>
                    <a:lnTo>
                      <a:pt x="900" y="3673"/>
                    </a:lnTo>
                    <a:lnTo>
                      <a:pt x="1200" y="3823"/>
                    </a:lnTo>
                    <a:lnTo>
                      <a:pt x="1574" y="3973"/>
                    </a:lnTo>
                    <a:lnTo>
                      <a:pt x="2399" y="3973"/>
                    </a:lnTo>
                    <a:lnTo>
                      <a:pt x="2773" y="3823"/>
                    </a:lnTo>
                    <a:lnTo>
                      <a:pt x="3073" y="3673"/>
                    </a:lnTo>
                    <a:lnTo>
                      <a:pt x="3373" y="3373"/>
                    </a:lnTo>
                    <a:lnTo>
                      <a:pt x="3598" y="3073"/>
                    </a:lnTo>
                    <a:lnTo>
                      <a:pt x="3823" y="2774"/>
                    </a:lnTo>
                    <a:lnTo>
                      <a:pt x="3898" y="2399"/>
                    </a:lnTo>
                    <a:lnTo>
                      <a:pt x="3973" y="2024"/>
                    </a:lnTo>
                    <a:lnTo>
                      <a:pt x="3898" y="1575"/>
                    </a:lnTo>
                    <a:lnTo>
                      <a:pt x="3823" y="1200"/>
                    </a:lnTo>
                    <a:lnTo>
                      <a:pt x="3598" y="900"/>
                    </a:lnTo>
                    <a:lnTo>
                      <a:pt x="3373" y="600"/>
                    </a:lnTo>
                    <a:lnTo>
                      <a:pt x="3073" y="375"/>
                    </a:lnTo>
                    <a:lnTo>
                      <a:pt x="2773" y="151"/>
                    </a:lnTo>
                    <a:lnTo>
                      <a:pt x="2399" y="76"/>
                    </a:lnTo>
                    <a:lnTo>
                      <a:pt x="2024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68" name="Google Shape;468;p31"/>
          <p:cNvSpPr txBox="1">
            <a:spLocks noGrp="1"/>
          </p:cNvSpPr>
          <p:nvPr>
            <p:ph type="body" idx="4294967295"/>
          </p:nvPr>
        </p:nvSpPr>
        <p:spPr>
          <a:xfrm>
            <a:off x="608498" y="373575"/>
            <a:ext cx="3305700" cy="4396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ALTERNATE BACKGROUND</a:t>
            </a:r>
            <a:endParaRPr sz="3000" b="1" dirty="0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800"/>
              </a:spcBef>
              <a:spcAft>
                <a:spcPts val="800"/>
              </a:spcAft>
              <a:buNone/>
            </a:pPr>
            <a:r>
              <a:rPr lang="en" sz="1800" dirty="0">
                <a:solidFill>
                  <a:schemeClr val="lt1"/>
                </a:solidFill>
              </a:rPr>
              <a:t>Use this slide background to differentiate certain content from the rest of the presentation.</a:t>
            </a:r>
            <a:endParaRPr sz="1800" dirty="0">
              <a:solidFill>
                <a:schemeClr val="lt1"/>
              </a:solidFill>
            </a:endParaRPr>
          </a:p>
        </p:txBody>
      </p:sp>
      <p:sp>
        <p:nvSpPr>
          <p:cNvPr id="469" name="Google Shape;469;p3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17</a:t>
            </a:fld>
            <a:endParaRPr>
              <a:solidFill>
                <a:schemeClr val="lt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C9A759A-64D5-F841-9497-FF2C88EFC2F7}"/>
              </a:ext>
            </a:extLst>
          </p:cNvPr>
          <p:cNvGrpSpPr/>
          <p:nvPr/>
        </p:nvGrpSpPr>
        <p:grpSpPr>
          <a:xfrm>
            <a:off x="5403526" y="793094"/>
            <a:ext cx="1479126" cy="3068000"/>
            <a:chOff x="5353200" y="373572"/>
            <a:chExt cx="2119546" cy="439635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6A7241E-23FA-EC40-BAC3-DBB1D488FEB5}"/>
                </a:ext>
              </a:extLst>
            </p:cNvPr>
            <p:cNvSpPr/>
            <p:nvPr/>
          </p:nvSpPr>
          <p:spPr>
            <a:xfrm>
              <a:off x="5353200" y="770021"/>
              <a:ext cx="2119546" cy="36174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70" name="Google Shape;470;p31"/>
            <p:cNvGrpSpPr/>
            <p:nvPr/>
          </p:nvGrpSpPr>
          <p:grpSpPr>
            <a:xfrm>
              <a:off x="5353200" y="373572"/>
              <a:ext cx="2119546" cy="4396359"/>
              <a:chOff x="2547150" y="238125"/>
              <a:chExt cx="2525675" cy="5238750"/>
            </a:xfrm>
          </p:grpSpPr>
          <p:sp>
            <p:nvSpPr>
              <p:cNvPr id="471" name="Google Shape;471;p31"/>
              <p:cNvSpPr/>
              <p:nvPr/>
            </p:nvSpPr>
            <p:spPr>
              <a:xfrm>
                <a:off x="2547150" y="238125"/>
                <a:ext cx="2525675" cy="5238750"/>
              </a:xfrm>
              <a:custGeom>
                <a:avLst/>
                <a:gdLst/>
                <a:ahLst/>
                <a:cxnLst/>
                <a:rect l="l" t="t" r="r" b="b"/>
                <a:pathLst>
                  <a:path w="101027" h="209550" extrusionOk="0">
                    <a:moveTo>
                      <a:pt x="98629" y="18886"/>
                    </a:moveTo>
                    <a:lnTo>
                      <a:pt x="98629" y="190364"/>
                    </a:lnTo>
                    <a:lnTo>
                      <a:pt x="2398" y="190364"/>
                    </a:lnTo>
                    <a:lnTo>
                      <a:pt x="2398" y="18886"/>
                    </a:lnTo>
                    <a:close/>
                    <a:moveTo>
                      <a:pt x="10343" y="0"/>
                    </a:moveTo>
                    <a:lnTo>
                      <a:pt x="9293" y="75"/>
                    </a:lnTo>
                    <a:lnTo>
                      <a:pt x="8244" y="225"/>
                    </a:lnTo>
                    <a:lnTo>
                      <a:pt x="7270" y="450"/>
                    </a:lnTo>
                    <a:lnTo>
                      <a:pt x="6295" y="824"/>
                    </a:lnTo>
                    <a:lnTo>
                      <a:pt x="5396" y="1274"/>
                    </a:lnTo>
                    <a:lnTo>
                      <a:pt x="4572" y="1799"/>
                    </a:lnTo>
                    <a:lnTo>
                      <a:pt x="3747" y="2398"/>
                    </a:lnTo>
                    <a:lnTo>
                      <a:pt x="2998" y="3073"/>
                    </a:lnTo>
                    <a:lnTo>
                      <a:pt x="2323" y="3747"/>
                    </a:lnTo>
                    <a:lnTo>
                      <a:pt x="1724" y="4572"/>
                    </a:lnTo>
                    <a:lnTo>
                      <a:pt x="1199" y="5396"/>
                    </a:lnTo>
                    <a:lnTo>
                      <a:pt x="824" y="6370"/>
                    </a:lnTo>
                    <a:lnTo>
                      <a:pt x="450" y="7270"/>
                    </a:lnTo>
                    <a:lnTo>
                      <a:pt x="225" y="8319"/>
                    </a:lnTo>
                    <a:lnTo>
                      <a:pt x="0" y="9293"/>
                    </a:lnTo>
                    <a:lnTo>
                      <a:pt x="0" y="10343"/>
                    </a:lnTo>
                    <a:lnTo>
                      <a:pt x="0" y="199207"/>
                    </a:lnTo>
                    <a:lnTo>
                      <a:pt x="0" y="200257"/>
                    </a:lnTo>
                    <a:lnTo>
                      <a:pt x="225" y="201231"/>
                    </a:lnTo>
                    <a:lnTo>
                      <a:pt x="450" y="202280"/>
                    </a:lnTo>
                    <a:lnTo>
                      <a:pt x="824" y="203180"/>
                    </a:lnTo>
                    <a:lnTo>
                      <a:pt x="1199" y="204154"/>
                    </a:lnTo>
                    <a:lnTo>
                      <a:pt x="1724" y="204978"/>
                    </a:lnTo>
                    <a:lnTo>
                      <a:pt x="2323" y="205803"/>
                    </a:lnTo>
                    <a:lnTo>
                      <a:pt x="2998" y="206477"/>
                    </a:lnTo>
                    <a:lnTo>
                      <a:pt x="3747" y="207152"/>
                    </a:lnTo>
                    <a:lnTo>
                      <a:pt x="4572" y="207751"/>
                    </a:lnTo>
                    <a:lnTo>
                      <a:pt x="5396" y="208276"/>
                    </a:lnTo>
                    <a:lnTo>
                      <a:pt x="6295" y="208726"/>
                    </a:lnTo>
                    <a:lnTo>
                      <a:pt x="7270" y="209100"/>
                    </a:lnTo>
                    <a:lnTo>
                      <a:pt x="8244" y="209325"/>
                    </a:lnTo>
                    <a:lnTo>
                      <a:pt x="9293" y="209475"/>
                    </a:lnTo>
                    <a:lnTo>
                      <a:pt x="10343" y="209550"/>
                    </a:lnTo>
                    <a:lnTo>
                      <a:pt x="90610" y="209550"/>
                    </a:lnTo>
                    <a:lnTo>
                      <a:pt x="91659" y="209475"/>
                    </a:lnTo>
                    <a:lnTo>
                      <a:pt x="92708" y="209325"/>
                    </a:lnTo>
                    <a:lnTo>
                      <a:pt x="93682" y="209100"/>
                    </a:lnTo>
                    <a:lnTo>
                      <a:pt x="94657" y="208726"/>
                    </a:lnTo>
                    <a:lnTo>
                      <a:pt x="95556" y="208276"/>
                    </a:lnTo>
                    <a:lnTo>
                      <a:pt x="96455" y="207751"/>
                    </a:lnTo>
                    <a:lnTo>
                      <a:pt x="97205" y="207152"/>
                    </a:lnTo>
                    <a:lnTo>
                      <a:pt x="97954" y="206477"/>
                    </a:lnTo>
                    <a:lnTo>
                      <a:pt x="98629" y="205803"/>
                    </a:lnTo>
                    <a:lnTo>
                      <a:pt x="99228" y="204978"/>
                    </a:lnTo>
                    <a:lnTo>
                      <a:pt x="99753" y="204154"/>
                    </a:lnTo>
                    <a:lnTo>
                      <a:pt x="100203" y="203180"/>
                    </a:lnTo>
                    <a:lnTo>
                      <a:pt x="100577" y="202280"/>
                    </a:lnTo>
                    <a:lnTo>
                      <a:pt x="100802" y="201231"/>
                    </a:lnTo>
                    <a:lnTo>
                      <a:pt x="100952" y="200257"/>
                    </a:lnTo>
                    <a:lnTo>
                      <a:pt x="101027" y="199207"/>
                    </a:lnTo>
                    <a:lnTo>
                      <a:pt x="101027" y="10343"/>
                    </a:lnTo>
                    <a:lnTo>
                      <a:pt x="100952" y="9293"/>
                    </a:lnTo>
                    <a:lnTo>
                      <a:pt x="100802" y="8319"/>
                    </a:lnTo>
                    <a:lnTo>
                      <a:pt x="100577" y="7270"/>
                    </a:lnTo>
                    <a:lnTo>
                      <a:pt x="100203" y="6370"/>
                    </a:lnTo>
                    <a:lnTo>
                      <a:pt x="99753" y="5396"/>
                    </a:lnTo>
                    <a:lnTo>
                      <a:pt x="99228" y="4572"/>
                    </a:lnTo>
                    <a:lnTo>
                      <a:pt x="98629" y="3747"/>
                    </a:lnTo>
                    <a:lnTo>
                      <a:pt x="97954" y="3073"/>
                    </a:lnTo>
                    <a:lnTo>
                      <a:pt x="97205" y="2398"/>
                    </a:lnTo>
                    <a:lnTo>
                      <a:pt x="96455" y="1799"/>
                    </a:lnTo>
                    <a:lnTo>
                      <a:pt x="95556" y="1274"/>
                    </a:lnTo>
                    <a:lnTo>
                      <a:pt x="94657" y="824"/>
                    </a:lnTo>
                    <a:lnTo>
                      <a:pt x="93682" y="450"/>
                    </a:lnTo>
                    <a:lnTo>
                      <a:pt x="92708" y="225"/>
                    </a:lnTo>
                    <a:lnTo>
                      <a:pt x="91659" y="75"/>
                    </a:lnTo>
                    <a:lnTo>
                      <a:pt x="906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31"/>
              <p:cNvSpPr/>
              <p:nvPr/>
            </p:nvSpPr>
            <p:spPr>
              <a:xfrm>
                <a:off x="3557025" y="5147100"/>
                <a:ext cx="504050" cy="179900"/>
              </a:xfrm>
              <a:custGeom>
                <a:avLst/>
                <a:gdLst/>
                <a:ahLst/>
                <a:cxnLst/>
                <a:rect l="l" t="t" r="r" b="b"/>
                <a:pathLst>
                  <a:path w="20162" h="7196" extrusionOk="0">
                    <a:moveTo>
                      <a:pt x="3598" y="0"/>
                    </a:moveTo>
                    <a:lnTo>
                      <a:pt x="2849" y="75"/>
                    </a:lnTo>
                    <a:lnTo>
                      <a:pt x="2174" y="300"/>
                    </a:lnTo>
                    <a:lnTo>
                      <a:pt x="1575" y="600"/>
                    </a:lnTo>
                    <a:lnTo>
                      <a:pt x="1050" y="1050"/>
                    </a:lnTo>
                    <a:lnTo>
                      <a:pt x="600" y="1574"/>
                    </a:lnTo>
                    <a:lnTo>
                      <a:pt x="301" y="2174"/>
                    </a:lnTo>
                    <a:lnTo>
                      <a:pt x="76" y="2848"/>
                    </a:lnTo>
                    <a:lnTo>
                      <a:pt x="1" y="3598"/>
                    </a:lnTo>
                    <a:lnTo>
                      <a:pt x="76" y="4347"/>
                    </a:lnTo>
                    <a:lnTo>
                      <a:pt x="301" y="5022"/>
                    </a:lnTo>
                    <a:lnTo>
                      <a:pt x="600" y="5621"/>
                    </a:lnTo>
                    <a:lnTo>
                      <a:pt x="1050" y="6146"/>
                    </a:lnTo>
                    <a:lnTo>
                      <a:pt x="1575" y="6596"/>
                    </a:lnTo>
                    <a:lnTo>
                      <a:pt x="2174" y="6896"/>
                    </a:lnTo>
                    <a:lnTo>
                      <a:pt x="2849" y="7120"/>
                    </a:lnTo>
                    <a:lnTo>
                      <a:pt x="3598" y="7195"/>
                    </a:lnTo>
                    <a:lnTo>
                      <a:pt x="16639" y="7195"/>
                    </a:lnTo>
                    <a:lnTo>
                      <a:pt x="17313" y="7120"/>
                    </a:lnTo>
                    <a:lnTo>
                      <a:pt x="17988" y="6896"/>
                    </a:lnTo>
                    <a:lnTo>
                      <a:pt x="18587" y="6596"/>
                    </a:lnTo>
                    <a:lnTo>
                      <a:pt x="19112" y="6146"/>
                    </a:lnTo>
                    <a:lnTo>
                      <a:pt x="19562" y="5621"/>
                    </a:lnTo>
                    <a:lnTo>
                      <a:pt x="19861" y="5022"/>
                    </a:lnTo>
                    <a:lnTo>
                      <a:pt x="20086" y="4347"/>
                    </a:lnTo>
                    <a:lnTo>
                      <a:pt x="20161" y="3598"/>
                    </a:lnTo>
                    <a:lnTo>
                      <a:pt x="20086" y="2848"/>
                    </a:lnTo>
                    <a:lnTo>
                      <a:pt x="19861" y="2174"/>
                    </a:lnTo>
                    <a:lnTo>
                      <a:pt x="19562" y="1574"/>
                    </a:lnTo>
                    <a:lnTo>
                      <a:pt x="19112" y="1050"/>
                    </a:lnTo>
                    <a:lnTo>
                      <a:pt x="18587" y="600"/>
                    </a:lnTo>
                    <a:lnTo>
                      <a:pt x="17988" y="300"/>
                    </a:lnTo>
                    <a:lnTo>
                      <a:pt x="17313" y="75"/>
                    </a:lnTo>
                    <a:lnTo>
                      <a:pt x="16639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31"/>
              <p:cNvSpPr/>
              <p:nvPr/>
            </p:nvSpPr>
            <p:spPr>
              <a:xfrm>
                <a:off x="3008050" y="423600"/>
                <a:ext cx="99325" cy="99325"/>
              </a:xfrm>
              <a:custGeom>
                <a:avLst/>
                <a:gdLst/>
                <a:ahLst/>
                <a:cxnLst/>
                <a:rect l="l" t="t" r="r" b="b"/>
                <a:pathLst>
                  <a:path w="3973" h="3973" extrusionOk="0">
                    <a:moveTo>
                      <a:pt x="2024" y="1"/>
                    </a:moveTo>
                    <a:lnTo>
                      <a:pt x="1575" y="76"/>
                    </a:lnTo>
                    <a:lnTo>
                      <a:pt x="1200" y="151"/>
                    </a:lnTo>
                    <a:lnTo>
                      <a:pt x="900" y="375"/>
                    </a:lnTo>
                    <a:lnTo>
                      <a:pt x="600" y="600"/>
                    </a:lnTo>
                    <a:lnTo>
                      <a:pt x="375" y="900"/>
                    </a:lnTo>
                    <a:lnTo>
                      <a:pt x="151" y="1200"/>
                    </a:lnTo>
                    <a:lnTo>
                      <a:pt x="76" y="1575"/>
                    </a:lnTo>
                    <a:lnTo>
                      <a:pt x="1" y="2024"/>
                    </a:lnTo>
                    <a:lnTo>
                      <a:pt x="76" y="2399"/>
                    </a:lnTo>
                    <a:lnTo>
                      <a:pt x="151" y="2774"/>
                    </a:lnTo>
                    <a:lnTo>
                      <a:pt x="375" y="3073"/>
                    </a:lnTo>
                    <a:lnTo>
                      <a:pt x="600" y="3373"/>
                    </a:lnTo>
                    <a:lnTo>
                      <a:pt x="900" y="3673"/>
                    </a:lnTo>
                    <a:lnTo>
                      <a:pt x="1200" y="3823"/>
                    </a:lnTo>
                    <a:lnTo>
                      <a:pt x="1575" y="3973"/>
                    </a:lnTo>
                    <a:lnTo>
                      <a:pt x="2399" y="3973"/>
                    </a:lnTo>
                    <a:lnTo>
                      <a:pt x="2774" y="3823"/>
                    </a:lnTo>
                    <a:lnTo>
                      <a:pt x="3073" y="3673"/>
                    </a:lnTo>
                    <a:lnTo>
                      <a:pt x="3373" y="3373"/>
                    </a:lnTo>
                    <a:lnTo>
                      <a:pt x="3598" y="3073"/>
                    </a:lnTo>
                    <a:lnTo>
                      <a:pt x="3823" y="2774"/>
                    </a:lnTo>
                    <a:lnTo>
                      <a:pt x="3898" y="2399"/>
                    </a:lnTo>
                    <a:lnTo>
                      <a:pt x="3973" y="2024"/>
                    </a:lnTo>
                    <a:lnTo>
                      <a:pt x="3898" y="1575"/>
                    </a:lnTo>
                    <a:lnTo>
                      <a:pt x="3823" y="1200"/>
                    </a:lnTo>
                    <a:lnTo>
                      <a:pt x="3598" y="900"/>
                    </a:lnTo>
                    <a:lnTo>
                      <a:pt x="3373" y="600"/>
                    </a:lnTo>
                    <a:lnTo>
                      <a:pt x="3073" y="375"/>
                    </a:lnTo>
                    <a:lnTo>
                      <a:pt x="2774" y="151"/>
                    </a:lnTo>
                    <a:lnTo>
                      <a:pt x="2399" y="76"/>
                    </a:lnTo>
                    <a:lnTo>
                      <a:pt x="2024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31"/>
              <p:cNvSpPr/>
              <p:nvPr/>
            </p:nvSpPr>
            <p:spPr>
              <a:xfrm>
                <a:off x="3566400" y="434850"/>
                <a:ext cx="487175" cy="76850"/>
              </a:xfrm>
              <a:custGeom>
                <a:avLst/>
                <a:gdLst/>
                <a:ahLst/>
                <a:cxnLst/>
                <a:rect l="l" t="t" r="r" b="b"/>
                <a:pathLst>
                  <a:path w="19487" h="3074" extrusionOk="0">
                    <a:moveTo>
                      <a:pt x="1275" y="0"/>
                    </a:moveTo>
                    <a:lnTo>
                      <a:pt x="1050" y="75"/>
                    </a:lnTo>
                    <a:lnTo>
                      <a:pt x="750" y="150"/>
                    </a:lnTo>
                    <a:lnTo>
                      <a:pt x="525" y="300"/>
                    </a:lnTo>
                    <a:lnTo>
                      <a:pt x="375" y="450"/>
                    </a:lnTo>
                    <a:lnTo>
                      <a:pt x="225" y="675"/>
                    </a:lnTo>
                    <a:lnTo>
                      <a:pt x="75" y="975"/>
                    </a:lnTo>
                    <a:lnTo>
                      <a:pt x="1" y="1274"/>
                    </a:lnTo>
                    <a:lnTo>
                      <a:pt x="1" y="1574"/>
                    </a:lnTo>
                    <a:lnTo>
                      <a:pt x="1" y="1874"/>
                    </a:lnTo>
                    <a:lnTo>
                      <a:pt x="75" y="2174"/>
                    </a:lnTo>
                    <a:lnTo>
                      <a:pt x="225" y="2399"/>
                    </a:lnTo>
                    <a:lnTo>
                      <a:pt x="375" y="2623"/>
                    </a:lnTo>
                    <a:lnTo>
                      <a:pt x="525" y="2773"/>
                    </a:lnTo>
                    <a:lnTo>
                      <a:pt x="750" y="2923"/>
                    </a:lnTo>
                    <a:lnTo>
                      <a:pt x="1050" y="2998"/>
                    </a:lnTo>
                    <a:lnTo>
                      <a:pt x="1275" y="3073"/>
                    </a:lnTo>
                    <a:lnTo>
                      <a:pt x="18137" y="3073"/>
                    </a:lnTo>
                    <a:lnTo>
                      <a:pt x="18437" y="2998"/>
                    </a:lnTo>
                    <a:lnTo>
                      <a:pt x="18662" y="2923"/>
                    </a:lnTo>
                    <a:lnTo>
                      <a:pt x="18887" y="2773"/>
                    </a:lnTo>
                    <a:lnTo>
                      <a:pt x="19112" y="2623"/>
                    </a:lnTo>
                    <a:lnTo>
                      <a:pt x="19262" y="2399"/>
                    </a:lnTo>
                    <a:lnTo>
                      <a:pt x="19337" y="2174"/>
                    </a:lnTo>
                    <a:lnTo>
                      <a:pt x="19412" y="1874"/>
                    </a:lnTo>
                    <a:lnTo>
                      <a:pt x="19486" y="1574"/>
                    </a:lnTo>
                    <a:lnTo>
                      <a:pt x="19412" y="1274"/>
                    </a:lnTo>
                    <a:lnTo>
                      <a:pt x="19337" y="975"/>
                    </a:lnTo>
                    <a:lnTo>
                      <a:pt x="19262" y="675"/>
                    </a:lnTo>
                    <a:lnTo>
                      <a:pt x="19112" y="450"/>
                    </a:lnTo>
                    <a:lnTo>
                      <a:pt x="18887" y="300"/>
                    </a:lnTo>
                    <a:lnTo>
                      <a:pt x="18662" y="150"/>
                    </a:lnTo>
                    <a:lnTo>
                      <a:pt x="18437" y="75"/>
                    </a:lnTo>
                    <a:lnTo>
                      <a:pt x="18137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001" name="Title"/>
          <p:cNvSpPr>
            <a:spLocks noGrp="1"/>
          </p:cNvSpPr>
          <p:nvPr>
            <p:ph type="title"/>
          </p:nvPr>
        </p:nvSpPr>
        <p:spPr>
          <a:xfrm>
            <a:off x="0" y="-952500"/>
            <a:ext cx="6858000" cy="457200"/>
          </a:xfrm>
          <a:prstGeom prst="rect">
            <a:avLst/>
          </a:prstGeom>
        </p:spPr>
        <p:txBody>
          <a:bodyPr/>
          <a:lstStyle/>
          <a:p>
            <a:r>
              <a:rPr lang="en-US" sz="1800" dirty="0"/>
              <a:t>Map</a:t>
            </a:r>
          </a:p>
        </p:txBody>
      </p:sp>
    </p:spTree>
    <p:extLst>
      <p:ext uri="{BB962C8B-B14F-4D97-AF65-F5344CB8AC3E}">
        <p14:creationId xmlns:p14="http://schemas.microsoft.com/office/powerpoint/2010/main" val="717915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34"/>
          <p:cNvSpPr txBox="1">
            <a:spLocks noGrp="1"/>
          </p:cNvSpPr>
          <p:nvPr>
            <p:ph type="ctrTitle" idx="4294967295"/>
          </p:nvPr>
        </p:nvSpPr>
        <p:spPr>
          <a:xfrm>
            <a:off x="3381175" y="1054175"/>
            <a:ext cx="4422300" cy="115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dirty="0">
                <a:solidFill>
                  <a:schemeClr val="lt1"/>
                </a:solidFill>
              </a:rPr>
              <a:t>THANK YOU!</a:t>
            </a:r>
            <a:endParaRPr sz="5400" dirty="0">
              <a:solidFill>
                <a:schemeClr val="lt1"/>
              </a:solidFill>
            </a:endParaRPr>
          </a:p>
        </p:txBody>
      </p:sp>
      <p:sp>
        <p:nvSpPr>
          <p:cNvPr id="505" name="Google Shape;505;p34"/>
          <p:cNvSpPr txBox="1">
            <a:spLocks noGrp="1"/>
          </p:cNvSpPr>
          <p:nvPr>
            <p:ph type="subTitle" idx="4294967295"/>
          </p:nvPr>
        </p:nvSpPr>
        <p:spPr>
          <a:xfrm>
            <a:off x="3381175" y="2253798"/>
            <a:ext cx="4422300" cy="1662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lt1"/>
                </a:solidFill>
              </a:rPr>
              <a:t>Any questions?</a:t>
            </a:r>
            <a:endParaRPr b="1" dirty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lt1"/>
                </a:solidFill>
              </a:rPr>
              <a:t>You can find me at:</a:t>
            </a:r>
            <a:endParaRPr b="1" dirty="0">
              <a:solidFill>
                <a:schemeClr val="lt1"/>
              </a:solidFill>
            </a:endParaRPr>
          </a:p>
          <a:p>
            <a:pPr marL="457200" lvl="0" indent="-330200" algn="l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600"/>
              <a:buChar char="⬢"/>
            </a:pPr>
            <a:r>
              <a:rPr lang="en" b="1" dirty="0">
                <a:solidFill>
                  <a:schemeClr val="lt1"/>
                </a:solidFill>
              </a:rPr>
              <a:t>@username</a:t>
            </a:r>
            <a:endParaRPr b="1" dirty="0">
              <a:solidFill>
                <a:schemeClr val="lt1"/>
              </a:solidFill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⬢"/>
            </a:pPr>
            <a:r>
              <a:rPr lang="en" b="1" dirty="0">
                <a:solidFill>
                  <a:schemeClr val="lt1"/>
                </a:solidFill>
              </a:rPr>
              <a:t>user@</a:t>
            </a:r>
            <a:r>
              <a:rPr lang="en-US" b="1" dirty="0">
                <a:solidFill>
                  <a:schemeClr val="lt1"/>
                </a:solidFill>
              </a:rPr>
              <a:t>B</a:t>
            </a:r>
            <a:r>
              <a:rPr lang="en" b="1" dirty="0" err="1">
                <a:solidFill>
                  <a:schemeClr val="lt1"/>
                </a:solidFill>
              </a:rPr>
              <a:t>inghamton.edu</a:t>
            </a:r>
            <a:endParaRPr b="1" dirty="0">
              <a:solidFill>
                <a:schemeClr val="lt1"/>
              </a:solidFill>
            </a:endParaRPr>
          </a:p>
        </p:txBody>
      </p:sp>
      <p:sp>
        <p:nvSpPr>
          <p:cNvPr id="506" name="Google Shape;506;p3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18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507" name="Google Shape;507;p34" descr="Portrait of the presenter smiling, wearing a white lab coat in a laboratory"/>
          <p:cNvPicPr preferRelativeResize="0"/>
          <p:nvPr/>
        </p:nvPicPr>
        <p:blipFill rotWithShape="1">
          <a:blip r:embed="rId3" cstate="hq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150" y="401625"/>
            <a:ext cx="1975353" cy="2180734"/>
          </a:xfrm>
          <a:custGeom>
            <a:avLst/>
            <a:gdLst/>
            <a:ahLst/>
            <a:cxnLst/>
            <a:rect l="l" t="t" r="r" b="b"/>
            <a:pathLst>
              <a:path w="21598" h="21456" extrusionOk="0">
                <a:moveTo>
                  <a:pt x="10800" y="0"/>
                </a:moveTo>
                <a:cubicBezTo>
                  <a:pt x="10183" y="0"/>
                  <a:pt x="9567" y="144"/>
                  <a:pt x="9014" y="430"/>
                </a:cubicBezTo>
                <a:lnTo>
                  <a:pt x="1782" y="4189"/>
                </a:lnTo>
                <a:cubicBezTo>
                  <a:pt x="678" y="4763"/>
                  <a:pt x="0" y="5821"/>
                  <a:pt x="0" y="6968"/>
                </a:cubicBezTo>
                <a:lnTo>
                  <a:pt x="0" y="14485"/>
                </a:lnTo>
                <a:cubicBezTo>
                  <a:pt x="1" y="15633"/>
                  <a:pt x="681" y="16694"/>
                  <a:pt x="1786" y="17268"/>
                </a:cubicBezTo>
                <a:lnTo>
                  <a:pt x="9018" y="21026"/>
                </a:lnTo>
                <a:cubicBezTo>
                  <a:pt x="10122" y="21600"/>
                  <a:pt x="11480" y="21600"/>
                  <a:pt x="12585" y="21026"/>
                </a:cubicBezTo>
                <a:lnTo>
                  <a:pt x="19817" y="17268"/>
                </a:lnTo>
                <a:cubicBezTo>
                  <a:pt x="20922" y="16693"/>
                  <a:pt x="21600" y="15633"/>
                  <a:pt x="21599" y="14485"/>
                </a:cubicBezTo>
                <a:lnTo>
                  <a:pt x="21599" y="6968"/>
                </a:lnTo>
                <a:cubicBezTo>
                  <a:pt x="21599" y="5820"/>
                  <a:pt x="20922" y="4762"/>
                  <a:pt x="19817" y="4189"/>
                </a:cubicBezTo>
                <a:lnTo>
                  <a:pt x="12585" y="430"/>
                </a:lnTo>
                <a:cubicBezTo>
                  <a:pt x="12033" y="144"/>
                  <a:pt x="11416" y="0"/>
                  <a:pt x="10800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6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PRESENTATION DESIGN</a:t>
            </a:r>
            <a:endParaRPr lang="en-US" dirty="0"/>
          </a:p>
        </p:txBody>
      </p:sp>
      <p:sp>
        <p:nvSpPr>
          <p:cNvPr id="525" name="Google Shape;525;p36"/>
          <p:cNvSpPr txBox="1">
            <a:spLocks noGrp="1"/>
          </p:cNvSpPr>
          <p:nvPr>
            <p:ph type="body" idx="1"/>
          </p:nvPr>
        </p:nvSpPr>
        <p:spPr>
          <a:xfrm>
            <a:off x="855300" y="1353949"/>
            <a:ext cx="7433400" cy="216160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This presentation uses the following fonts: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1800"/>
              <a:buChar char="⬢"/>
            </a:pPr>
            <a:r>
              <a:rPr lang="en-US" sz="1800" dirty="0"/>
              <a:t>Catamaran Bold and Catamaran Light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1800"/>
              <a:buChar char="⬢"/>
            </a:pPr>
            <a:r>
              <a:rPr lang="en-US" sz="1800" dirty="0"/>
              <a:t>Download for free at: </a:t>
            </a:r>
            <a:r>
              <a:rPr lang="en-US" sz="1800" u="sng" dirty="0">
                <a:solidFill>
                  <a:schemeClr val="hlink"/>
                </a:solidFill>
                <a:hlinkClick r:id="rId3"/>
              </a:rPr>
              <a:t>https://fonts.google.com/specimen/Catamaran</a:t>
            </a:r>
            <a:endParaRPr lang="en-US" sz="1800" dirty="0"/>
          </a:p>
          <a:p>
            <a:pPr marL="0" indent="0">
              <a:spcBef>
                <a:spcPts val="1200"/>
              </a:spcBef>
              <a:buNone/>
            </a:pPr>
            <a:r>
              <a:rPr lang="en-US" sz="1800" dirty="0"/>
              <a:t>Find more photos on the Binghamton University Flickr page:</a:t>
            </a:r>
          </a:p>
          <a:p>
            <a:pPr indent="-342900">
              <a:spcBef>
                <a:spcPts val="800"/>
              </a:spcBef>
              <a:buSzPts val="1800"/>
            </a:pPr>
            <a:r>
              <a:rPr lang="en-US" sz="1800" dirty="0">
                <a:hlinkClick r:id="rId4"/>
              </a:rPr>
              <a:t>https://</a:t>
            </a:r>
            <a:r>
              <a:rPr lang="en-US" sz="1800" dirty="0" err="1">
                <a:hlinkClick r:id="rId4"/>
              </a:rPr>
              <a:t>www.flickr.com</a:t>
            </a:r>
            <a:r>
              <a:rPr lang="en-US" sz="1800" dirty="0">
                <a:hlinkClick r:id="rId4"/>
              </a:rPr>
              <a:t>/photos/</a:t>
            </a:r>
            <a:r>
              <a:rPr lang="en-US" sz="1800" dirty="0" err="1">
                <a:hlinkClick r:id="rId4"/>
              </a:rPr>
              <a:t>binghamtonu</a:t>
            </a:r>
            <a:endParaRPr lang="en-US" sz="1800" dirty="0"/>
          </a:p>
        </p:txBody>
      </p:sp>
      <p:sp>
        <p:nvSpPr>
          <p:cNvPr id="526" name="Google Shape;526;p36"/>
          <p:cNvSpPr txBox="1"/>
          <p:nvPr/>
        </p:nvSpPr>
        <p:spPr>
          <a:xfrm>
            <a:off x="855300" y="3799775"/>
            <a:ext cx="5157794" cy="869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You don’t need to keep this slide in your presentation. It’s only here to serve you as a design guide if you need to create new slides or download the fonts to edit the presentation in PowerPoint®.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000" dirty="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T</a:t>
            </a:r>
            <a:r>
              <a:rPr lang="en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his template from Binghamton University Division of Communications and Marketing </a:t>
            </a:r>
            <a:br>
              <a:rPr lang="en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</a:br>
            <a:r>
              <a:rPr lang="en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is based on a free template from </a:t>
            </a:r>
            <a:r>
              <a:rPr lang="en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  <a:hlinkClick r:id="rId5"/>
              </a:rPr>
              <a:t>slidescarnival.com</a:t>
            </a:r>
            <a:r>
              <a:rPr lang="en" sz="1000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.</a:t>
            </a:r>
            <a:endParaRPr sz="1000" dirty="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None/>
            </a:pPr>
            <a:endParaRPr sz="1000" dirty="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27" name="Google Shape;527;p3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19</a:t>
            </a:fld>
            <a:endParaRPr lang="en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37"/>
          <p:cNvSpPr txBox="1">
            <a:spLocks noGrp="1"/>
          </p:cNvSpPr>
          <p:nvPr>
            <p:ph type="ctrTitle"/>
          </p:nvPr>
        </p:nvSpPr>
        <p:spPr>
          <a:xfrm>
            <a:off x="2305150" y="2884378"/>
            <a:ext cx="5811000" cy="475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EXTRA RESOURCES</a:t>
            </a:r>
            <a:endParaRPr dirty="0"/>
          </a:p>
        </p:txBody>
      </p:sp>
      <p:sp>
        <p:nvSpPr>
          <p:cNvPr id="538" name="Google Shape;538;p37"/>
          <p:cNvSpPr txBox="1">
            <a:spLocks noGrp="1"/>
          </p:cNvSpPr>
          <p:nvPr>
            <p:ph type="subTitle" idx="1"/>
          </p:nvPr>
        </p:nvSpPr>
        <p:spPr>
          <a:xfrm>
            <a:off x="2305150" y="3385428"/>
            <a:ext cx="5811000" cy="30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" sz="1600"/>
              <a:t>For Business Plans, Marketing Plans, Project Proposals, Lessons, etc</a:t>
            </a:r>
            <a:endParaRPr sz="1600"/>
          </a:p>
        </p:txBody>
      </p:sp>
      <p:sp>
        <p:nvSpPr>
          <p:cNvPr id="539" name="Google Shape;539;p37"/>
          <p:cNvSpPr txBox="1"/>
          <p:nvPr/>
        </p:nvSpPr>
        <p:spPr>
          <a:xfrm>
            <a:off x="77600" y="2201325"/>
            <a:ext cx="2004000" cy="22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rPr>
              <a:t>2</a:t>
            </a:r>
            <a:endParaRPr sz="9600" b="1">
              <a:solidFill>
                <a:schemeClr val="lt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38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TIMELINE</a:t>
            </a:r>
            <a:endParaRPr/>
          </a:p>
        </p:txBody>
      </p:sp>
      <p:sp>
        <p:nvSpPr>
          <p:cNvPr id="545" name="Google Shape;545;p3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546" name="Google Shape;546;p38"/>
          <p:cNvSpPr/>
          <p:nvPr/>
        </p:nvSpPr>
        <p:spPr>
          <a:xfrm>
            <a:off x="6850186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4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DEC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47" name="Google Shape;547;p38"/>
          <p:cNvSpPr/>
          <p:nvPr/>
        </p:nvSpPr>
        <p:spPr>
          <a:xfrm>
            <a:off x="6265625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4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NOV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48" name="Google Shape;548;p38"/>
          <p:cNvSpPr/>
          <p:nvPr/>
        </p:nvSpPr>
        <p:spPr>
          <a:xfrm>
            <a:off x="5681064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4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OCT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49" name="Google Shape;549;p38"/>
          <p:cNvSpPr/>
          <p:nvPr/>
        </p:nvSpPr>
        <p:spPr>
          <a:xfrm>
            <a:off x="5096503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3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SEP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0" name="Google Shape;550;p38"/>
          <p:cNvSpPr/>
          <p:nvPr/>
        </p:nvSpPr>
        <p:spPr>
          <a:xfrm>
            <a:off x="4511943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3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AUG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1" name="Google Shape;551;p38"/>
          <p:cNvSpPr/>
          <p:nvPr/>
        </p:nvSpPr>
        <p:spPr>
          <a:xfrm>
            <a:off x="3927382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3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JUL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2" name="Google Shape;552;p38"/>
          <p:cNvSpPr/>
          <p:nvPr/>
        </p:nvSpPr>
        <p:spPr>
          <a:xfrm>
            <a:off x="3342821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JUN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3" name="Google Shape;553;p38"/>
          <p:cNvSpPr/>
          <p:nvPr/>
        </p:nvSpPr>
        <p:spPr>
          <a:xfrm>
            <a:off x="2758261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MAY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4" name="Google Shape;554;p38"/>
          <p:cNvSpPr/>
          <p:nvPr/>
        </p:nvSpPr>
        <p:spPr>
          <a:xfrm>
            <a:off x="2173700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210635"/>
                </a:solidFill>
                <a:latin typeface="Catamaran"/>
                <a:ea typeface="Catamaran"/>
                <a:cs typeface="Catamaran"/>
                <a:sym typeface="Catamaran"/>
              </a:rPr>
              <a:t>APR</a:t>
            </a:r>
            <a:endParaRPr sz="1000">
              <a:solidFill>
                <a:srgbClr val="210635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5" name="Google Shape;555;p38"/>
          <p:cNvSpPr/>
          <p:nvPr/>
        </p:nvSpPr>
        <p:spPr>
          <a:xfrm>
            <a:off x="1589139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1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latin typeface="Catamaran"/>
                <a:ea typeface="Catamaran"/>
                <a:cs typeface="Catamaran"/>
                <a:sym typeface="Catamaran"/>
              </a:rPr>
              <a:t>MAR</a:t>
            </a:r>
            <a:endParaRPr sz="1000">
              <a:solidFill>
                <a:srgbClr val="FFFFFF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6" name="Google Shape;556;p38"/>
          <p:cNvSpPr/>
          <p:nvPr/>
        </p:nvSpPr>
        <p:spPr>
          <a:xfrm>
            <a:off x="1004579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1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latin typeface="Catamaran"/>
                <a:ea typeface="Catamaran"/>
                <a:cs typeface="Catamaran"/>
                <a:sym typeface="Catamaran"/>
              </a:rPr>
              <a:t>FEB</a:t>
            </a:r>
            <a:endParaRPr sz="1000">
              <a:solidFill>
                <a:srgbClr val="FFFFFF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7" name="Google Shape;557;p38"/>
          <p:cNvSpPr/>
          <p:nvPr/>
        </p:nvSpPr>
        <p:spPr>
          <a:xfrm>
            <a:off x="420018" y="2755950"/>
            <a:ext cx="728700" cy="393600"/>
          </a:xfrm>
          <a:prstGeom prst="homePlate">
            <a:avLst>
              <a:gd name="adj" fmla="val 32030"/>
            </a:avLst>
          </a:prstGeom>
          <a:solidFill>
            <a:schemeClr val="accent1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27430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latin typeface="Catamaran"/>
                <a:ea typeface="Catamaran"/>
                <a:cs typeface="Catamaran"/>
                <a:sym typeface="Catamaran"/>
              </a:rPr>
              <a:t>JAN</a:t>
            </a:r>
            <a:endParaRPr sz="1000">
              <a:solidFill>
                <a:srgbClr val="FFFFFF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558" name="Google Shape;558;p38"/>
          <p:cNvSpPr/>
          <p:nvPr/>
        </p:nvSpPr>
        <p:spPr>
          <a:xfrm>
            <a:off x="0" y="2755950"/>
            <a:ext cx="564300" cy="393600"/>
          </a:xfrm>
          <a:prstGeom prst="homePlate">
            <a:avLst>
              <a:gd name="adj" fmla="val 32030"/>
            </a:avLst>
          </a:prstGeom>
          <a:solidFill>
            <a:schemeClr val="lt2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</p:txBody>
      </p:sp>
      <p:cxnSp>
        <p:nvCxnSpPr>
          <p:cNvPr id="559" name="Google Shape;559;p38"/>
          <p:cNvCxnSpPr/>
          <p:nvPr/>
        </p:nvCxnSpPr>
        <p:spPr>
          <a:xfrm rot="10800000">
            <a:off x="680946" y="22819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60" name="Google Shape;560;p38"/>
          <p:cNvSpPr txBox="1"/>
          <p:nvPr/>
        </p:nvSpPr>
        <p:spPr>
          <a:xfrm>
            <a:off x="644618" y="172720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61" name="Google Shape;561;p38"/>
          <p:cNvCxnSpPr/>
          <p:nvPr/>
        </p:nvCxnSpPr>
        <p:spPr>
          <a:xfrm rot="10800000">
            <a:off x="1851013" y="22819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62" name="Google Shape;562;p38"/>
          <p:cNvSpPr txBox="1"/>
          <p:nvPr/>
        </p:nvSpPr>
        <p:spPr>
          <a:xfrm>
            <a:off x="1816018" y="172720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Red is the colour of danger and courage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63" name="Google Shape;563;p38"/>
          <p:cNvCxnSpPr/>
          <p:nvPr/>
        </p:nvCxnSpPr>
        <p:spPr>
          <a:xfrm rot="10800000">
            <a:off x="3021079" y="22819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64" name="Google Shape;564;p38"/>
          <p:cNvSpPr txBox="1"/>
          <p:nvPr/>
        </p:nvSpPr>
        <p:spPr>
          <a:xfrm>
            <a:off x="2987419" y="172720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Black is the color of ebony and of outer space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65" name="Google Shape;565;p38"/>
          <p:cNvCxnSpPr/>
          <p:nvPr/>
        </p:nvCxnSpPr>
        <p:spPr>
          <a:xfrm rot="10800000">
            <a:off x="4191145" y="22819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66" name="Google Shape;566;p38"/>
          <p:cNvSpPr txBox="1"/>
          <p:nvPr/>
        </p:nvSpPr>
        <p:spPr>
          <a:xfrm>
            <a:off x="4158819" y="172720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67" name="Google Shape;567;p38"/>
          <p:cNvCxnSpPr/>
          <p:nvPr/>
        </p:nvCxnSpPr>
        <p:spPr>
          <a:xfrm rot="10800000">
            <a:off x="5361211" y="22819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68" name="Google Shape;568;p38"/>
          <p:cNvSpPr txBox="1"/>
          <p:nvPr/>
        </p:nvSpPr>
        <p:spPr>
          <a:xfrm>
            <a:off x="5330220" y="172720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White is the color of milk and fresh snow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69" name="Google Shape;569;p38"/>
          <p:cNvCxnSpPr/>
          <p:nvPr/>
        </p:nvCxnSpPr>
        <p:spPr>
          <a:xfrm rot="10800000">
            <a:off x="6531277" y="2281931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70" name="Google Shape;570;p38"/>
          <p:cNvSpPr txBox="1"/>
          <p:nvPr/>
        </p:nvSpPr>
        <p:spPr>
          <a:xfrm>
            <a:off x="6501620" y="172720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71" name="Google Shape;571;p38"/>
          <p:cNvCxnSpPr/>
          <p:nvPr/>
        </p:nvCxnSpPr>
        <p:spPr>
          <a:xfrm rot="10800000">
            <a:off x="1274965" y="31249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72" name="Google Shape;572;p38"/>
          <p:cNvSpPr txBox="1"/>
          <p:nvPr/>
        </p:nvSpPr>
        <p:spPr>
          <a:xfrm>
            <a:off x="1212851" y="364815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73" name="Google Shape;573;p38"/>
          <p:cNvCxnSpPr/>
          <p:nvPr/>
        </p:nvCxnSpPr>
        <p:spPr>
          <a:xfrm rot="10800000">
            <a:off x="2445031" y="31249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74" name="Google Shape;574;p38"/>
          <p:cNvSpPr txBox="1"/>
          <p:nvPr/>
        </p:nvSpPr>
        <p:spPr>
          <a:xfrm>
            <a:off x="2391030" y="364815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White is the color of milk and fresh snow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75" name="Google Shape;575;p38"/>
          <p:cNvCxnSpPr/>
          <p:nvPr/>
        </p:nvCxnSpPr>
        <p:spPr>
          <a:xfrm rot="10800000">
            <a:off x="3615097" y="31249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76" name="Google Shape;576;p38"/>
          <p:cNvSpPr txBox="1"/>
          <p:nvPr/>
        </p:nvSpPr>
        <p:spPr>
          <a:xfrm>
            <a:off x="3569209" y="364815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colour of the clear sky and the deep sea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77" name="Google Shape;577;p38"/>
          <p:cNvCxnSpPr/>
          <p:nvPr/>
        </p:nvCxnSpPr>
        <p:spPr>
          <a:xfrm rot="10800000">
            <a:off x="4785163" y="31249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78" name="Google Shape;578;p38"/>
          <p:cNvSpPr txBox="1"/>
          <p:nvPr/>
        </p:nvSpPr>
        <p:spPr>
          <a:xfrm>
            <a:off x="4747388" y="364815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Red is the colour of danger and courage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79" name="Google Shape;579;p38"/>
          <p:cNvCxnSpPr/>
          <p:nvPr/>
        </p:nvCxnSpPr>
        <p:spPr>
          <a:xfrm rot="10800000">
            <a:off x="5955229" y="31249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80" name="Google Shape;580;p38"/>
          <p:cNvSpPr txBox="1"/>
          <p:nvPr/>
        </p:nvSpPr>
        <p:spPr>
          <a:xfrm>
            <a:off x="5925566" y="3648150"/>
            <a:ext cx="110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Black is the color of ebony and of outer space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581" name="Google Shape;581;p38"/>
          <p:cNvCxnSpPr/>
          <p:nvPr/>
        </p:nvCxnSpPr>
        <p:spPr>
          <a:xfrm rot="10800000">
            <a:off x="7125296" y="3124969"/>
            <a:ext cx="0" cy="49860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82" name="Google Shape;582;p38"/>
          <p:cNvSpPr txBox="1"/>
          <p:nvPr/>
        </p:nvSpPr>
        <p:spPr>
          <a:xfrm>
            <a:off x="7091831" y="3648150"/>
            <a:ext cx="9162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Yellow is the color of gold, butter and ripe lemons</a:t>
            </a:r>
            <a:endParaRPr sz="9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9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ROADMAP</a:t>
            </a:r>
            <a:endParaRPr/>
          </a:p>
        </p:txBody>
      </p:sp>
      <p:sp>
        <p:nvSpPr>
          <p:cNvPr id="593" name="Google Shape;593;p3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594" name="Google Shape;594;p39"/>
          <p:cNvSpPr/>
          <p:nvPr/>
        </p:nvSpPr>
        <p:spPr>
          <a:xfrm>
            <a:off x="0" y="2523428"/>
            <a:ext cx="9144000" cy="1011043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dk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39"/>
          <p:cNvSpPr/>
          <p:nvPr/>
        </p:nvSpPr>
        <p:spPr>
          <a:xfrm>
            <a:off x="0" y="2523428"/>
            <a:ext cx="9144000" cy="1011043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lt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96" name="Google Shape;596;p39"/>
          <p:cNvGrpSpPr/>
          <p:nvPr/>
        </p:nvGrpSpPr>
        <p:grpSpPr>
          <a:xfrm>
            <a:off x="1786339" y="1855801"/>
            <a:ext cx="473400" cy="473400"/>
            <a:chOff x="1786339" y="1703401"/>
            <a:chExt cx="473400" cy="473400"/>
          </a:xfrm>
        </p:grpSpPr>
        <p:sp>
          <p:nvSpPr>
            <p:cNvPr id="597" name="Google Shape;597;p39"/>
            <p:cNvSpPr/>
            <p:nvPr/>
          </p:nvSpPr>
          <p:spPr>
            <a:xfrm rot="8100000">
              <a:off x="185566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598" name="Google Shape;598;p39"/>
            <p:cNvSpPr/>
            <p:nvPr/>
          </p:nvSpPr>
          <p:spPr>
            <a:xfrm>
              <a:off x="195598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1</a:t>
              </a:r>
              <a:endParaRPr sz="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grpSp>
        <p:nvGrpSpPr>
          <p:cNvPr id="599" name="Google Shape;599;p39"/>
          <p:cNvGrpSpPr/>
          <p:nvPr/>
        </p:nvGrpSpPr>
        <p:grpSpPr>
          <a:xfrm>
            <a:off x="3814414" y="1855801"/>
            <a:ext cx="473400" cy="473400"/>
            <a:chOff x="3814414" y="1703401"/>
            <a:chExt cx="473400" cy="473400"/>
          </a:xfrm>
        </p:grpSpPr>
        <p:sp>
          <p:nvSpPr>
            <p:cNvPr id="600" name="Google Shape;600;p39"/>
            <p:cNvSpPr/>
            <p:nvPr/>
          </p:nvSpPr>
          <p:spPr>
            <a:xfrm rot="8100000">
              <a:off x="3883742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601" name="Google Shape;601;p39"/>
            <p:cNvSpPr/>
            <p:nvPr/>
          </p:nvSpPr>
          <p:spPr>
            <a:xfrm>
              <a:off x="3984064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3</a:t>
              </a:r>
              <a:endParaRPr sz="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grpSp>
        <p:nvGrpSpPr>
          <p:cNvPr id="602" name="Google Shape;602;p39"/>
          <p:cNvGrpSpPr/>
          <p:nvPr/>
        </p:nvGrpSpPr>
        <p:grpSpPr>
          <a:xfrm>
            <a:off x="5842489" y="1855801"/>
            <a:ext cx="473400" cy="473400"/>
            <a:chOff x="5842489" y="1703401"/>
            <a:chExt cx="473400" cy="473400"/>
          </a:xfrm>
        </p:grpSpPr>
        <p:sp>
          <p:nvSpPr>
            <p:cNvPr id="603" name="Google Shape;603;p39"/>
            <p:cNvSpPr/>
            <p:nvPr/>
          </p:nvSpPr>
          <p:spPr>
            <a:xfrm rot="8100000">
              <a:off x="591181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604" name="Google Shape;604;p39"/>
            <p:cNvSpPr/>
            <p:nvPr/>
          </p:nvSpPr>
          <p:spPr>
            <a:xfrm>
              <a:off x="601213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5</a:t>
              </a:r>
              <a:endParaRPr sz="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grpSp>
        <p:nvGrpSpPr>
          <p:cNvPr id="605" name="Google Shape;605;p39"/>
          <p:cNvGrpSpPr/>
          <p:nvPr/>
        </p:nvGrpSpPr>
        <p:grpSpPr>
          <a:xfrm>
            <a:off x="6880814" y="3728700"/>
            <a:ext cx="473400" cy="473400"/>
            <a:chOff x="6880814" y="3576300"/>
            <a:chExt cx="473400" cy="473400"/>
          </a:xfrm>
        </p:grpSpPr>
        <p:sp>
          <p:nvSpPr>
            <p:cNvPr id="606" name="Google Shape;606;p39"/>
            <p:cNvSpPr/>
            <p:nvPr/>
          </p:nvSpPr>
          <p:spPr>
            <a:xfrm rot="-2700000">
              <a:off x="695014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607" name="Google Shape;607;p39"/>
            <p:cNvSpPr/>
            <p:nvPr/>
          </p:nvSpPr>
          <p:spPr>
            <a:xfrm flipH="1">
              <a:off x="705046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6</a:t>
              </a:r>
              <a:endParaRPr sz="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grpSp>
        <p:nvGrpSpPr>
          <p:cNvPr id="608" name="Google Shape;608;p39"/>
          <p:cNvGrpSpPr/>
          <p:nvPr/>
        </p:nvGrpSpPr>
        <p:grpSpPr>
          <a:xfrm>
            <a:off x="4852739" y="3728700"/>
            <a:ext cx="473400" cy="473400"/>
            <a:chOff x="4852739" y="3576300"/>
            <a:chExt cx="473400" cy="473400"/>
          </a:xfrm>
        </p:grpSpPr>
        <p:sp>
          <p:nvSpPr>
            <p:cNvPr id="609" name="Google Shape;609;p39"/>
            <p:cNvSpPr/>
            <p:nvPr/>
          </p:nvSpPr>
          <p:spPr>
            <a:xfrm rot="-2700000">
              <a:off x="4922067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610" name="Google Shape;610;p39"/>
            <p:cNvSpPr/>
            <p:nvPr/>
          </p:nvSpPr>
          <p:spPr>
            <a:xfrm flipH="1">
              <a:off x="5022389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4</a:t>
              </a:r>
              <a:endParaRPr sz="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grpSp>
        <p:nvGrpSpPr>
          <p:cNvPr id="611" name="Google Shape;611;p39"/>
          <p:cNvGrpSpPr/>
          <p:nvPr/>
        </p:nvGrpSpPr>
        <p:grpSpPr>
          <a:xfrm>
            <a:off x="2824664" y="3728700"/>
            <a:ext cx="473400" cy="473400"/>
            <a:chOff x="2824664" y="3576300"/>
            <a:chExt cx="473400" cy="473400"/>
          </a:xfrm>
        </p:grpSpPr>
        <p:sp>
          <p:nvSpPr>
            <p:cNvPr id="612" name="Google Shape;612;p39"/>
            <p:cNvSpPr/>
            <p:nvPr/>
          </p:nvSpPr>
          <p:spPr>
            <a:xfrm rot="-2700000">
              <a:off x="289399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613" name="Google Shape;613;p39"/>
            <p:cNvSpPr/>
            <p:nvPr/>
          </p:nvSpPr>
          <p:spPr>
            <a:xfrm flipH="1">
              <a:off x="299431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00">
                  <a:solidFill>
                    <a:schemeClr val="dk1"/>
                  </a:solidFill>
                  <a:latin typeface="Catamaran"/>
                  <a:ea typeface="Catamaran"/>
                  <a:cs typeface="Catamaran"/>
                  <a:sym typeface="Catamaran"/>
                </a:rPr>
                <a:t>2</a:t>
              </a:r>
              <a:endParaRPr sz="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sp>
        <p:nvSpPr>
          <p:cNvPr id="614" name="Google Shape;614;p39"/>
          <p:cNvSpPr txBox="1"/>
          <p:nvPr/>
        </p:nvSpPr>
        <p:spPr>
          <a:xfrm>
            <a:off x="1379850" y="13085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Blue is the colour of the clear sky and the deep sea</a:t>
            </a:r>
            <a:endParaRPr sz="90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15" name="Google Shape;615;p39"/>
          <p:cNvSpPr txBox="1"/>
          <p:nvPr/>
        </p:nvSpPr>
        <p:spPr>
          <a:xfrm>
            <a:off x="3377205" y="13085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Red is the colour of danger and courage</a:t>
            </a:r>
            <a:endParaRPr sz="90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16" name="Google Shape;616;p39"/>
          <p:cNvSpPr txBox="1"/>
          <p:nvPr/>
        </p:nvSpPr>
        <p:spPr>
          <a:xfrm>
            <a:off x="5436010" y="13085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Black is the color of ebony and of outer space</a:t>
            </a:r>
            <a:endParaRPr sz="90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17" name="Google Shape;617;p39"/>
          <p:cNvSpPr txBox="1"/>
          <p:nvPr/>
        </p:nvSpPr>
        <p:spPr>
          <a:xfrm>
            <a:off x="2418175" y="42160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Yellow is the color of gold, butter and ripe lemons</a:t>
            </a:r>
            <a:endParaRPr sz="90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18" name="Google Shape;618;p39"/>
          <p:cNvSpPr txBox="1"/>
          <p:nvPr/>
        </p:nvSpPr>
        <p:spPr>
          <a:xfrm>
            <a:off x="4446255" y="42160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White is the color of milk and fresh snow</a:t>
            </a:r>
            <a:endParaRPr sz="90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19" name="Google Shape;619;p39"/>
          <p:cNvSpPr txBox="1"/>
          <p:nvPr/>
        </p:nvSpPr>
        <p:spPr>
          <a:xfrm>
            <a:off x="6474335" y="4216000"/>
            <a:ext cx="1286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Blue is the colour of the clear sky and the deep sea</a:t>
            </a:r>
            <a:endParaRPr sz="90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40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GANTT CHART</a:t>
            </a:r>
            <a:endParaRPr/>
          </a:p>
        </p:txBody>
      </p:sp>
      <p:sp>
        <p:nvSpPr>
          <p:cNvPr id="630" name="Google Shape;630;p4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graphicFrame>
        <p:nvGraphicFramePr>
          <p:cNvPr id="631" name="Google Shape;631;p40" descr="Gantt chart table showing project tasks scheduled across months"/>
          <p:cNvGraphicFramePr/>
          <p:nvPr>
            <p:extLst>
              <p:ext uri="{D42A27DB-BD31-4B8C-83A1-F6EECF244321}">
                <p14:modId xmlns:p14="http://schemas.microsoft.com/office/powerpoint/2010/main" val="4123536059"/>
              </p:ext>
            </p:extLst>
          </p:nvPr>
        </p:nvGraphicFramePr>
        <p:xfrm>
          <a:off x="779000" y="1564481"/>
          <a:ext cx="6419125" cy="3109500"/>
        </p:xfrm>
        <a:graphic>
          <a:graphicData uri="http://schemas.openxmlformats.org/drawingml/2006/table">
            <a:tbl>
              <a:tblPr>
                <a:noFill/>
                <a:tableStyleId>{93EC2C83-4F27-46E9-AB52-EA9CB43B9D6F}</a:tableStyleId>
              </a:tblPr>
              <a:tblGrid>
                <a:gridCol w="1059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3109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 b="1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Week 1</a:t>
                      </a:r>
                      <a:endParaRPr sz="800" b="1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 b="1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Week 2</a:t>
                      </a:r>
                      <a:endParaRPr sz="800" b="1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2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3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4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5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6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7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8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9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10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11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12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13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14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1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2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lt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◆</a:t>
                      </a: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3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4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lt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◆</a:t>
                      </a: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5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800">
                          <a:solidFill>
                            <a:schemeClr val="lt1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◆</a:t>
                      </a: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6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7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09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800">
                          <a:solidFill>
                            <a:schemeClr val="dk2"/>
                          </a:solidFill>
                          <a:latin typeface="Catamaran"/>
                          <a:ea typeface="Catamaran"/>
                          <a:cs typeface="Catamaran"/>
                          <a:sym typeface="Catamaran"/>
                        </a:rPr>
                        <a:t>Task 8</a:t>
                      </a:r>
                      <a:endParaRPr sz="800">
                        <a:solidFill>
                          <a:schemeClr val="dk2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lt1"/>
                        </a:solidFill>
                        <a:latin typeface="Catamaran"/>
                        <a:ea typeface="Catamaran"/>
                        <a:cs typeface="Catamaran"/>
                        <a:sym typeface="Catamaran"/>
                      </a:endParaRPr>
                    </a:p>
                  </a:txBody>
                  <a:tcPr marL="91425" marR="91425" marT="45700" marB="45700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41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SWOT ANALYSIS</a:t>
            </a:r>
            <a:endParaRPr/>
          </a:p>
        </p:txBody>
      </p:sp>
      <p:sp>
        <p:nvSpPr>
          <p:cNvPr id="642" name="Google Shape;642;p4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643" name="Google Shape;643;p41"/>
          <p:cNvSpPr/>
          <p:nvPr/>
        </p:nvSpPr>
        <p:spPr>
          <a:xfrm>
            <a:off x="779100" y="1550050"/>
            <a:ext cx="3683400" cy="1387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42900" algn="bl" rotWithShape="0">
              <a:schemeClr val="accent1">
                <a:alpha val="40000"/>
              </a:schemeClr>
            </a:outerShdw>
          </a:effectLst>
        </p:spPr>
        <p:txBody>
          <a:bodyPr spcFirstLastPara="1" wrap="square" lIns="91425" tIns="91425" rIns="1371600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STRENGTHS</a:t>
            </a:r>
            <a:endParaRPr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n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Blue is the colour of the clear sky and the deep sea</a:t>
            </a:r>
            <a:endParaRPr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44" name="Google Shape;644;p41"/>
          <p:cNvSpPr/>
          <p:nvPr/>
        </p:nvSpPr>
        <p:spPr>
          <a:xfrm>
            <a:off x="4614885" y="1550050"/>
            <a:ext cx="3683400" cy="1387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42900" algn="bl" rotWithShape="0">
              <a:schemeClr val="accent1">
                <a:alpha val="40000"/>
              </a:schemeClr>
            </a:outerShdw>
          </a:effectLst>
        </p:spPr>
        <p:txBody>
          <a:bodyPr spcFirstLastPara="1" wrap="square" lIns="1371600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WEAKNESSES</a:t>
            </a:r>
            <a:endParaRPr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r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n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Yellow is the color of gold, butter and ripe lemons</a:t>
            </a:r>
            <a:endParaRPr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45" name="Google Shape;645;p41"/>
          <p:cNvSpPr/>
          <p:nvPr/>
        </p:nvSpPr>
        <p:spPr>
          <a:xfrm>
            <a:off x="779100" y="3089941"/>
            <a:ext cx="3683400" cy="1387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42900" algn="bl" rotWithShape="0">
              <a:schemeClr val="accent1">
                <a:alpha val="40000"/>
              </a:schemeClr>
            </a:outerShdw>
          </a:effectLst>
        </p:spPr>
        <p:txBody>
          <a:bodyPr spcFirstLastPara="1" wrap="square" lIns="91425" tIns="91425" rIns="1371600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Black is the color of ebony and of outer space</a:t>
            </a:r>
            <a:endParaRPr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OPPORTUNITIES</a:t>
            </a:r>
            <a:endParaRPr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46" name="Google Shape;646;p41"/>
          <p:cNvSpPr/>
          <p:nvPr/>
        </p:nvSpPr>
        <p:spPr>
          <a:xfrm>
            <a:off x="4614885" y="3089941"/>
            <a:ext cx="3683400" cy="1387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42900" algn="bl" rotWithShape="0">
              <a:schemeClr val="accent1">
                <a:alpha val="40000"/>
              </a:schemeClr>
            </a:outerShdw>
          </a:effectLst>
        </p:spPr>
        <p:txBody>
          <a:bodyPr spcFirstLastPara="1" wrap="square" lIns="1371600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White is the color of milk and fresh snow</a:t>
            </a:r>
            <a:endParaRPr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r" rtl="0">
              <a:spcBef>
                <a:spcPts val="600"/>
              </a:spcBef>
              <a:spcAft>
                <a:spcPts val="600"/>
              </a:spcAft>
              <a:buNone/>
            </a:pPr>
            <a:r>
              <a:rPr lang="en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THREATS</a:t>
            </a:r>
            <a:endParaRPr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47" name="Google Shape;647;p41"/>
          <p:cNvSpPr/>
          <p:nvPr/>
        </p:nvSpPr>
        <p:spPr>
          <a:xfrm>
            <a:off x="3405163" y="1878422"/>
            <a:ext cx="2116500" cy="21165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8" name="Google Shape;648;p41"/>
          <p:cNvSpPr/>
          <p:nvPr/>
        </p:nvSpPr>
        <p:spPr>
          <a:xfrm rot="5400000">
            <a:off x="3557886" y="1878422"/>
            <a:ext cx="2116500" cy="21165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41"/>
          <p:cNvSpPr/>
          <p:nvPr/>
        </p:nvSpPr>
        <p:spPr>
          <a:xfrm rot="10800000">
            <a:off x="3557886" y="2032323"/>
            <a:ext cx="2116500" cy="21165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0" name="Google Shape;650;p41"/>
          <p:cNvSpPr/>
          <p:nvPr/>
        </p:nvSpPr>
        <p:spPr>
          <a:xfrm rot="-5400000">
            <a:off x="3405163" y="2032323"/>
            <a:ext cx="2116500" cy="2116500"/>
          </a:xfrm>
          <a:prstGeom prst="pie">
            <a:avLst>
              <a:gd name="adj1" fmla="val 10788866"/>
              <a:gd name="adj2" fmla="val 1620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41"/>
          <p:cNvSpPr/>
          <p:nvPr/>
        </p:nvSpPr>
        <p:spPr>
          <a:xfrm>
            <a:off x="3892462" y="2319932"/>
            <a:ext cx="314767" cy="400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Arial"/>
              </a:rPr>
              <a:t>S</a:t>
            </a:r>
          </a:p>
        </p:txBody>
      </p:sp>
      <p:sp>
        <p:nvSpPr>
          <p:cNvPr id="652" name="Google Shape;652;p41"/>
          <p:cNvSpPr/>
          <p:nvPr/>
        </p:nvSpPr>
        <p:spPr>
          <a:xfrm>
            <a:off x="4781831" y="2326691"/>
            <a:ext cx="507846" cy="38722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Arial"/>
              </a:rPr>
              <a:t>W</a:t>
            </a:r>
          </a:p>
        </p:txBody>
      </p:sp>
      <p:sp>
        <p:nvSpPr>
          <p:cNvPr id="653" name="Google Shape;653;p41"/>
          <p:cNvSpPr/>
          <p:nvPr/>
        </p:nvSpPr>
        <p:spPr>
          <a:xfrm>
            <a:off x="3862175" y="3288767"/>
            <a:ext cx="375341" cy="40020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Arial"/>
              </a:rPr>
              <a:t>O</a:t>
            </a:r>
          </a:p>
        </p:txBody>
      </p:sp>
      <p:sp>
        <p:nvSpPr>
          <p:cNvPr id="654" name="Google Shape;654;p41"/>
          <p:cNvSpPr/>
          <p:nvPr/>
        </p:nvSpPr>
        <p:spPr>
          <a:xfrm>
            <a:off x="4881886" y="3295527"/>
            <a:ext cx="307737" cy="38722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chemeClr val="lt1"/>
                </a:solidFill>
                <a:latin typeface="Arial"/>
              </a:rPr>
              <a:t>T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42"/>
          <p:cNvSpPr txBox="1">
            <a:spLocks noGrp="1"/>
          </p:cNvSpPr>
          <p:nvPr>
            <p:ph type="title" idx="4294967295"/>
          </p:nvPr>
        </p:nvSpPr>
        <p:spPr>
          <a:xfrm>
            <a:off x="262200" y="0"/>
            <a:ext cx="8619600" cy="467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</a:rPr>
              <a:t>BUSINESS MODEL CANVAS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665" name="Google Shape;665;p42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25</a:t>
            </a:fld>
            <a:endParaRPr>
              <a:solidFill>
                <a:schemeClr val="lt1"/>
              </a:solidFill>
            </a:endParaRPr>
          </a:p>
        </p:txBody>
      </p:sp>
      <p:sp>
        <p:nvSpPr>
          <p:cNvPr id="666" name="Google Shape;666;p42"/>
          <p:cNvSpPr txBox="1"/>
          <p:nvPr/>
        </p:nvSpPr>
        <p:spPr>
          <a:xfrm>
            <a:off x="1986120" y="467025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Key Activities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800" b="1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67" name="Google Shape;667;p42"/>
          <p:cNvSpPr txBox="1"/>
          <p:nvPr/>
        </p:nvSpPr>
        <p:spPr>
          <a:xfrm>
            <a:off x="1986120" y="2061694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Key Resources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68" name="Google Shape;668;p42"/>
          <p:cNvSpPr txBox="1"/>
          <p:nvPr/>
        </p:nvSpPr>
        <p:spPr>
          <a:xfrm>
            <a:off x="3710040" y="467025"/>
            <a:ext cx="1723800" cy="3189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Value Propositions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69" name="Google Shape;669;p42"/>
          <p:cNvSpPr txBox="1"/>
          <p:nvPr/>
        </p:nvSpPr>
        <p:spPr>
          <a:xfrm>
            <a:off x="5433959" y="467025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Customer Relationships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70" name="Google Shape;670;p42"/>
          <p:cNvSpPr txBox="1"/>
          <p:nvPr/>
        </p:nvSpPr>
        <p:spPr>
          <a:xfrm>
            <a:off x="5433959" y="2061694"/>
            <a:ext cx="1723800" cy="159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Channels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71" name="Google Shape;671;p42"/>
          <p:cNvSpPr txBox="1"/>
          <p:nvPr/>
        </p:nvSpPr>
        <p:spPr>
          <a:xfrm>
            <a:off x="7157879" y="467025"/>
            <a:ext cx="1723800" cy="3189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Customer Segments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72" name="Google Shape;672;p42"/>
          <p:cNvSpPr txBox="1"/>
          <p:nvPr/>
        </p:nvSpPr>
        <p:spPr>
          <a:xfrm>
            <a:off x="262200" y="467025"/>
            <a:ext cx="1723800" cy="3189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Key Partners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800" b="1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73" name="Google Shape;673;p42"/>
          <p:cNvSpPr txBox="1"/>
          <p:nvPr/>
        </p:nvSpPr>
        <p:spPr>
          <a:xfrm>
            <a:off x="262200" y="3656363"/>
            <a:ext cx="4309800" cy="1235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Cost Structure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74" name="Google Shape;674;p42"/>
          <p:cNvSpPr txBox="1"/>
          <p:nvPr/>
        </p:nvSpPr>
        <p:spPr>
          <a:xfrm>
            <a:off x="4571999" y="3656363"/>
            <a:ext cx="4309800" cy="1235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Revenue Streams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l" rtl="0"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900" b="1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675" name="Google Shape;675;p42"/>
          <p:cNvSpPr/>
          <p:nvPr/>
        </p:nvSpPr>
        <p:spPr>
          <a:xfrm>
            <a:off x="4279907" y="3732570"/>
            <a:ext cx="215901" cy="214638"/>
          </a:xfrm>
          <a:custGeom>
            <a:avLst/>
            <a:gdLst/>
            <a:ahLst/>
            <a:cxnLst/>
            <a:rect l="l" t="t" r="r" b="b"/>
            <a:pathLst>
              <a:path w="16756" h="16658" extrusionOk="0">
                <a:moveTo>
                  <a:pt x="13287" y="2565"/>
                </a:moveTo>
                <a:lnTo>
                  <a:pt x="13482" y="2590"/>
                </a:lnTo>
                <a:lnTo>
                  <a:pt x="13653" y="2663"/>
                </a:lnTo>
                <a:lnTo>
                  <a:pt x="13800" y="2736"/>
                </a:lnTo>
                <a:lnTo>
                  <a:pt x="13922" y="2858"/>
                </a:lnTo>
                <a:lnTo>
                  <a:pt x="14069" y="3005"/>
                </a:lnTo>
                <a:lnTo>
                  <a:pt x="14142" y="3176"/>
                </a:lnTo>
                <a:lnTo>
                  <a:pt x="14191" y="3371"/>
                </a:lnTo>
                <a:lnTo>
                  <a:pt x="14215" y="3567"/>
                </a:lnTo>
                <a:lnTo>
                  <a:pt x="14191" y="3738"/>
                </a:lnTo>
                <a:lnTo>
                  <a:pt x="14142" y="3884"/>
                </a:lnTo>
                <a:lnTo>
                  <a:pt x="14069" y="4055"/>
                </a:lnTo>
                <a:lnTo>
                  <a:pt x="13922" y="4202"/>
                </a:lnTo>
                <a:lnTo>
                  <a:pt x="13800" y="4348"/>
                </a:lnTo>
                <a:lnTo>
                  <a:pt x="13653" y="4446"/>
                </a:lnTo>
                <a:lnTo>
                  <a:pt x="13482" y="4495"/>
                </a:lnTo>
                <a:lnTo>
                  <a:pt x="13067" y="4495"/>
                </a:lnTo>
                <a:lnTo>
                  <a:pt x="12896" y="4446"/>
                </a:lnTo>
                <a:lnTo>
                  <a:pt x="12725" y="4348"/>
                </a:lnTo>
                <a:lnTo>
                  <a:pt x="12554" y="4202"/>
                </a:lnTo>
                <a:lnTo>
                  <a:pt x="12481" y="4055"/>
                </a:lnTo>
                <a:lnTo>
                  <a:pt x="12408" y="3884"/>
                </a:lnTo>
                <a:lnTo>
                  <a:pt x="12359" y="3738"/>
                </a:lnTo>
                <a:lnTo>
                  <a:pt x="12359" y="3567"/>
                </a:lnTo>
                <a:lnTo>
                  <a:pt x="12359" y="3371"/>
                </a:lnTo>
                <a:lnTo>
                  <a:pt x="12408" y="3176"/>
                </a:lnTo>
                <a:lnTo>
                  <a:pt x="12481" y="3005"/>
                </a:lnTo>
                <a:lnTo>
                  <a:pt x="12554" y="2858"/>
                </a:lnTo>
                <a:lnTo>
                  <a:pt x="12725" y="2736"/>
                </a:lnTo>
                <a:lnTo>
                  <a:pt x="12896" y="2663"/>
                </a:lnTo>
                <a:lnTo>
                  <a:pt x="13067" y="2590"/>
                </a:lnTo>
                <a:lnTo>
                  <a:pt x="13287" y="2565"/>
                </a:lnTo>
                <a:close/>
                <a:moveTo>
                  <a:pt x="10845" y="1"/>
                </a:moveTo>
                <a:lnTo>
                  <a:pt x="10527" y="25"/>
                </a:lnTo>
                <a:lnTo>
                  <a:pt x="10210" y="74"/>
                </a:lnTo>
                <a:lnTo>
                  <a:pt x="9868" y="172"/>
                </a:lnTo>
                <a:lnTo>
                  <a:pt x="9477" y="318"/>
                </a:lnTo>
                <a:lnTo>
                  <a:pt x="9184" y="489"/>
                </a:lnTo>
                <a:lnTo>
                  <a:pt x="8891" y="660"/>
                </a:lnTo>
                <a:lnTo>
                  <a:pt x="8622" y="831"/>
                </a:lnTo>
                <a:lnTo>
                  <a:pt x="8525" y="953"/>
                </a:lnTo>
                <a:lnTo>
                  <a:pt x="8427" y="1051"/>
                </a:lnTo>
                <a:lnTo>
                  <a:pt x="416" y="8866"/>
                </a:lnTo>
                <a:lnTo>
                  <a:pt x="270" y="9086"/>
                </a:lnTo>
                <a:lnTo>
                  <a:pt x="123" y="9355"/>
                </a:lnTo>
                <a:lnTo>
                  <a:pt x="25" y="9624"/>
                </a:lnTo>
                <a:lnTo>
                  <a:pt x="1" y="9746"/>
                </a:lnTo>
                <a:lnTo>
                  <a:pt x="1" y="9917"/>
                </a:lnTo>
                <a:lnTo>
                  <a:pt x="1" y="10039"/>
                </a:lnTo>
                <a:lnTo>
                  <a:pt x="25" y="10136"/>
                </a:lnTo>
                <a:lnTo>
                  <a:pt x="123" y="10381"/>
                </a:lnTo>
                <a:lnTo>
                  <a:pt x="270" y="10625"/>
                </a:lnTo>
                <a:lnTo>
                  <a:pt x="416" y="10869"/>
                </a:lnTo>
                <a:lnTo>
                  <a:pt x="5911" y="16242"/>
                </a:lnTo>
                <a:lnTo>
                  <a:pt x="6009" y="16340"/>
                </a:lnTo>
                <a:lnTo>
                  <a:pt x="6131" y="16438"/>
                </a:lnTo>
                <a:lnTo>
                  <a:pt x="6253" y="16511"/>
                </a:lnTo>
                <a:lnTo>
                  <a:pt x="6400" y="16560"/>
                </a:lnTo>
                <a:lnTo>
                  <a:pt x="6522" y="16609"/>
                </a:lnTo>
                <a:lnTo>
                  <a:pt x="6668" y="16633"/>
                </a:lnTo>
                <a:lnTo>
                  <a:pt x="6961" y="16657"/>
                </a:lnTo>
                <a:lnTo>
                  <a:pt x="7206" y="16633"/>
                </a:lnTo>
                <a:lnTo>
                  <a:pt x="7474" y="16560"/>
                </a:lnTo>
                <a:lnTo>
                  <a:pt x="7596" y="16511"/>
                </a:lnTo>
                <a:lnTo>
                  <a:pt x="7719" y="16438"/>
                </a:lnTo>
                <a:lnTo>
                  <a:pt x="7816" y="16340"/>
                </a:lnTo>
                <a:lnTo>
                  <a:pt x="7914" y="16242"/>
                </a:lnTo>
                <a:lnTo>
                  <a:pt x="15803" y="8427"/>
                </a:lnTo>
                <a:lnTo>
                  <a:pt x="15974" y="8183"/>
                </a:lnTo>
                <a:lnTo>
                  <a:pt x="16169" y="7938"/>
                </a:lnTo>
                <a:lnTo>
                  <a:pt x="16242" y="7792"/>
                </a:lnTo>
                <a:lnTo>
                  <a:pt x="16340" y="7645"/>
                </a:lnTo>
                <a:lnTo>
                  <a:pt x="16389" y="7474"/>
                </a:lnTo>
                <a:lnTo>
                  <a:pt x="16438" y="7279"/>
                </a:lnTo>
                <a:lnTo>
                  <a:pt x="16584" y="6961"/>
                </a:lnTo>
                <a:lnTo>
                  <a:pt x="16682" y="6644"/>
                </a:lnTo>
                <a:lnTo>
                  <a:pt x="16731" y="6326"/>
                </a:lnTo>
                <a:lnTo>
                  <a:pt x="16755" y="6009"/>
                </a:lnTo>
                <a:lnTo>
                  <a:pt x="16755" y="1491"/>
                </a:lnTo>
                <a:lnTo>
                  <a:pt x="16731" y="1173"/>
                </a:lnTo>
                <a:lnTo>
                  <a:pt x="16706" y="1051"/>
                </a:lnTo>
                <a:lnTo>
                  <a:pt x="16657" y="905"/>
                </a:lnTo>
                <a:lnTo>
                  <a:pt x="16609" y="782"/>
                </a:lnTo>
                <a:lnTo>
                  <a:pt x="16535" y="660"/>
                </a:lnTo>
                <a:lnTo>
                  <a:pt x="16438" y="538"/>
                </a:lnTo>
                <a:lnTo>
                  <a:pt x="16340" y="416"/>
                </a:lnTo>
                <a:lnTo>
                  <a:pt x="16144" y="270"/>
                </a:lnTo>
                <a:lnTo>
                  <a:pt x="15900" y="123"/>
                </a:lnTo>
                <a:lnTo>
                  <a:pt x="15632" y="50"/>
                </a:lnTo>
                <a:lnTo>
                  <a:pt x="1550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676" name="Google Shape;676;p42"/>
          <p:cNvSpPr/>
          <p:nvPr/>
        </p:nvSpPr>
        <p:spPr>
          <a:xfrm>
            <a:off x="6866281" y="543303"/>
            <a:ext cx="215257" cy="193236"/>
          </a:xfrm>
          <a:custGeom>
            <a:avLst/>
            <a:gdLst/>
            <a:ahLst/>
            <a:cxnLst/>
            <a:rect l="l" t="t" r="r" b="b"/>
            <a:pathLst>
              <a:path w="16706" h="14997" extrusionOk="0">
                <a:moveTo>
                  <a:pt x="4299" y="0"/>
                </a:moveTo>
                <a:lnTo>
                  <a:pt x="3859" y="25"/>
                </a:lnTo>
                <a:lnTo>
                  <a:pt x="3444" y="74"/>
                </a:lnTo>
                <a:lnTo>
                  <a:pt x="3029" y="196"/>
                </a:lnTo>
                <a:lnTo>
                  <a:pt x="2614" y="342"/>
                </a:lnTo>
                <a:lnTo>
                  <a:pt x="2247" y="513"/>
                </a:lnTo>
                <a:lnTo>
                  <a:pt x="1905" y="733"/>
                </a:lnTo>
                <a:lnTo>
                  <a:pt x="1563" y="977"/>
                </a:lnTo>
                <a:lnTo>
                  <a:pt x="1270" y="1246"/>
                </a:lnTo>
                <a:lnTo>
                  <a:pt x="977" y="1563"/>
                </a:lnTo>
                <a:lnTo>
                  <a:pt x="733" y="1881"/>
                </a:lnTo>
                <a:lnTo>
                  <a:pt x="513" y="2247"/>
                </a:lnTo>
                <a:lnTo>
                  <a:pt x="342" y="2614"/>
                </a:lnTo>
                <a:lnTo>
                  <a:pt x="196" y="3004"/>
                </a:lnTo>
                <a:lnTo>
                  <a:pt x="98" y="3420"/>
                </a:lnTo>
                <a:lnTo>
                  <a:pt x="25" y="3859"/>
                </a:lnTo>
                <a:lnTo>
                  <a:pt x="0" y="4299"/>
                </a:lnTo>
                <a:lnTo>
                  <a:pt x="0" y="4592"/>
                </a:lnTo>
                <a:lnTo>
                  <a:pt x="25" y="4885"/>
                </a:lnTo>
                <a:lnTo>
                  <a:pt x="122" y="5447"/>
                </a:lnTo>
                <a:lnTo>
                  <a:pt x="245" y="6008"/>
                </a:lnTo>
                <a:lnTo>
                  <a:pt x="440" y="6546"/>
                </a:lnTo>
                <a:lnTo>
                  <a:pt x="660" y="7059"/>
                </a:lnTo>
                <a:lnTo>
                  <a:pt x="928" y="7547"/>
                </a:lnTo>
                <a:lnTo>
                  <a:pt x="1197" y="8011"/>
                </a:lnTo>
                <a:lnTo>
                  <a:pt x="1515" y="8475"/>
                </a:lnTo>
                <a:lnTo>
                  <a:pt x="1856" y="8915"/>
                </a:lnTo>
                <a:lnTo>
                  <a:pt x="2198" y="9330"/>
                </a:lnTo>
                <a:lnTo>
                  <a:pt x="2565" y="9745"/>
                </a:lnTo>
                <a:lnTo>
                  <a:pt x="2931" y="10136"/>
                </a:lnTo>
                <a:lnTo>
                  <a:pt x="3639" y="10869"/>
                </a:lnTo>
                <a:lnTo>
                  <a:pt x="4299" y="11528"/>
                </a:lnTo>
                <a:lnTo>
                  <a:pt x="4861" y="12065"/>
                </a:lnTo>
                <a:lnTo>
                  <a:pt x="5496" y="12627"/>
                </a:lnTo>
                <a:lnTo>
                  <a:pt x="6839" y="13775"/>
                </a:lnTo>
                <a:lnTo>
                  <a:pt x="7913" y="14654"/>
                </a:lnTo>
                <a:lnTo>
                  <a:pt x="8353" y="14996"/>
                </a:lnTo>
                <a:lnTo>
                  <a:pt x="8793" y="14654"/>
                </a:lnTo>
                <a:lnTo>
                  <a:pt x="9843" y="13799"/>
                </a:lnTo>
                <a:lnTo>
                  <a:pt x="11186" y="12651"/>
                </a:lnTo>
                <a:lnTo>
                  <a:pt x="11821" y="12090"/>
                </a:lnTo>
                <a:lnTo>
                  <a:pt x="12407" y="11528"/>
                </a:lnTo>
                <a:lnTo>
                  <a:pt x="13067" y="10869"/>
                </a:lnTo>
                <a:lnTo>
                  <a:pt x="13775" y="10136"/>
                </a:lnTo>
                <a:lnTo>
                  <a:pt x="14141" y="9745"/>
                </a:lnTo>
                <a:lnTo>
                  <a:pt x="14508" y="9330"/>
                </a:lnTo>
                <a:lnTo>
                  <a:pt x="14850" y="8915"/>
                </a:lnTo>
                <a:lnTo>
                  <a:pt x="15191" y="8475"/>
                </a:lnTo>
                <a:lnTo>
                  <a:pt x="15509" y="8011"/>
                </a:lnTo>
                <a:lnTo>
                  <a:pt x="15778" y="7547"/>
                </a:lnTo>
                <a:lnTo>
                  <a:pt x="16046" y="7059"/>
                </a:lnTo>
                <a:lnTo>
                  <a:pt x="16266" y="6546"/>
                </a:lnTo>
                <a:lnTo>
                  <a:pt x="16461" y="6008"/>
                </a:lnTo>
                <a:lnTo>
                  <a:pt x="16584" y="5447"/>
                </a:lnTo>
                <a:lnTo>
                  <a:pt x="16681" y="4885"/>
                </a:lnTo>
                <a:lnTo>
                  <a:pt x="16706" y="4592"/>
                </a:lnTo>
                <a:lnTo>
                  <a:pt x="16706" y="4299"/>
                </a:lnTo>
                <a:lnTo>
                  <a:pt x="16681" y="3859"/>
                </a:lnTo>
                <a:lnTo>
                  <a:pt x="16608" y="3420"/>
                </a:lnTo>
                <a:lnTo>
                  <a:pt x="16510" y="3004"/>
                </a:lnTo>
                <a:lnTo>
                  <a:pt x="16364" y="2614"/>
                </a:lnTo>
                <a:lnTo>
                  <a:pt x="16193" y="2247"/>
                </a:lnTo>
                <a:lnTo>
                  <a:pt x="15973" y="1881"/>
                </a:lnTo>
                <a:lnTo>
                  <a:pt x="15729" y="1563"/>
                </a:lnTo>
                <a:lnTo>
                  <a:pt x="15436" y="1246"/>
                </a:lnTo>
                <a:lnTo>
                  <a:pt x="15143" y="977"/>
                </a:lnTo>
                <a:lnTo>
                  <a:pt x="14801" y="733"/>
                </a:lnTo>
                <a:lnTo>
                  <a:pt x="14459" y="513"/>
                </a:lnTo>
                <a:lnTo>
                  <a:pt x="14092" y="342"/>
                </a:lnTo>
                <a:lnTo>
                  <a:pt x="13677" y="196"/>
                </a:lnTo>
                <a:lnTo>
                  <a:pt x="13262" y="74"/>
                </a:lnTo>
                <a:lnTo>
                  <a:pt x="12847" y="25"/>
                </a:lnTo>
                <a:lnTo>
                  <a:pt x="12407" y="0"/>
                </a:lnTo>
                <a:lnTo>
                  <a:pt x="12065" y="0"/>
                </a:lnTo>
                <a:lnTo>
                  <a:pt x="11723" y="49"/>
                </a:lnTo>
                <a:lnTo>
                  <a:pt x="11381" y="122"/>
                </a:lnTo>
                <a:lnTo>
                  <a:pt x="11064" y="196"/>
                </a:lnTo>
                <a:lnTo>
                  <a:pt x="10746" y="318"/>
                </a:lnTo>
                <a:lnTo>
                  <a:pt x="10453" y="464"/>
                </a:lnTo>
                <a:lnTo>
                  <a:pt x="10160" y="611"/>
                </a:lnTo>
                <a:lnTo>
                  <a:pt x="9892" y="806"/>
                </a:lnTo>
                <a:lnTo>
                  <a:pt x="9647" y="1002"/>
                </a:lnTo>
                <a:lnTo>
                  <a:pt x="9403" y="1221"/>
                </a:lnTo>
                <a:lnTo>
                  <a:pt x="9183" y="1466"/>
                </a:lnTo>
                <a:lnTo>
                  <a:pt x="8964" y="1710"/>
                </a:lnTo>
                <a:lnTo>
                  <a:pt x="8793" y="1979"/>
                </a:lnTo>
                <a:lnTo>
                  <a:pt x="8622" y="2272"/>
                </a:lnTo>
                <a:lnTo>
                  <a:pt x="8475" y="2565"/>
                </a:lnTo>
                <a:lnTo>
                  <a:pt x="8353" y="2858"/>
                </a:lnTo>
                <a:lnTo>
                  <a:pt x="8231" y="2565"/>
                </a:lnTo>
                <a:lnTo>
                  <a:pt x="8084" y="2272"/>
                </a:lnTo>
                <a:lnTo>
                  <a:pt x="7913" y="1979"/>
                </a:lnTo>
                <a:lnTo>
                  <a:pt x="7742" y="1710"/>
                </a:lnTo>
                <a:lnTo>
                  <a:pt x="7523" y="1466"/>
                </a:lnTo>
                <a:lnTo>
                  <a:pt x="7303" y="1221"/>
                </a:lnTo>
                <a:lnTo>
                  <a:pt x="7059" y="1002"/>
                </a:lnTo>
                <a:lnTo>
                  <a:pt x="6814" y="806"/>
                </a:lnTo>
                <a:lnTo>
                  <a:pt x="6546" y="611"/>
                </a:lnTo>
                <a:lnTo>
                  <a:pt x="6253" y="464"/>
                </a:lnTo>
                <a:lnTo>
                  <a:pt x="5960" y="318"/>
                </a:lnTo>
                <a:lnTo>
                  <a:pt x="5642" y="196"/>
                </a:lnTo>
                <a:lnTo>
                  <a:pt x="5325" y="122"/>
                </a:lnTo>
                <a:lnTo>
                  <a:pt x="4983" y="49"/>
                </a:lnTo>
                <a:lnTo>
                  <a:pt x="464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677" name="Google Shape;677;p42"/>
          <p:cNvSpPr/>
          <p:nvPr/>
        </p:nvSpPr>
        <p:spPr>
          <a:xfrm>
            <a:off x="1702716" y="543215"/>
            <a:ext cx="207088" cy="207075"/>
          </a:xfrm>
          <a:custGeom>
            <a:avLst/>
            <a:gdLst/>
            <a:ahLst/>
            <a:cxnLst/>
            <a:rect l="l" t="t" r="r" b="b"/>
            <a:pathLst>
              <a:path w="16072" h="16071" extrusionOk="0">
                <a:moveTo>
                  <a:pt x="8036" y="0"/>
                </a:moveTo>
                <a:lnTo>
                  <a:pt x="7938" y="24"/>
                </a:lnTo>
                <a:lnTo>
                  <a:pt x="7792" y="98"/>
                </a:lnTo>
                <a:lnTo>
                  <a:pt x="7328" y="366"/>
                </a:lnTo>
                <a:lnTo>
                  <a:pt x="7059" y="537"/>
                </a:lnTo>
                <a:lnTo>
                  <a:pt x="6766" y="757"/>
                </a:lnTo>
                <a:lnTo>
                  <a:pt x="6448" y="977"/>
                </a:lnTo>
                <a:lnTo>
                  <a:pt x="6155" y="1246"/>
                </a:lnTo>
                <a:lnTo>
                  <a:pt x="5887" y="1514"/>
                </a:lnTo>
                <a:lnTo>
                  <a:pt x="5643" y="1807"/>
                </a:lnTo>
                <a:lnTo>
                  <a:pt x="5447" y="2100"/>
                </a:lnTo>
                <a:lnTo>
                  <a:pt x="5374" y="2247"/>
                </a:lnTo>
                <a:lnTo>
                  <a:pt x="5325" y="2418"/>
                </a:lnTo>
                <a:lnTo>
                  <a:pt x="5276" y="2564"/>
                </a:lnTo>
                <a:lnTo>
                  <a:pt x="5252" y="2711"/>
                </a:lnTo>
                <a:lnTo>
                  <a:pt x="5252" y="2858"/>
                </a:lnTo>
                <a:lnTo>
                  <a:pt x="5276" y="3029"/>
                </a:lnTo>
                <a:lnTo>
                  <a:pt x="5325" y="3175"/>
                </a:lnTo>
                <a:lnTo>
                  <a:pt x="5398" y="3322"/>
                </a:lnTo>
                <a:lnTo>
                  <a:pt x="5496" y="3468"/>
                </a:lnTo>
                <a:lnTo>
                  <a:pt x="5618" y="3615"/>
                </a:lnTo>
                <a:lnTo>
                  <a:pt x="5814" y="3761"/>
                </a:lnTo>
                <a:lnTo>
                  <a:pt x="6009" y="3859"/>
                </a:lnTo>
                <a:lnTo>
                  <a:pt x="6204" y="3957"/>
                </a:lnTo>
                <a:lnTo>
                  <a:pt x="6424" y="4005"/>
                </a:lnTo>
                <a:lnTo>
                  <a:pt x="6644" y="4054"/>
                </a:lnTo>
                <a:lnTo>
                  <a:pt x="6864" y="4152"/>
                </a:lnTo>
                <a:lnTo>
                  <a:pt x="7059" y="4250"/>
                </a:lnTo>
                <a:lnTo>
                  <a:pt x="7254" y="4421"/>
                </a:lnTo>
                <a:lnTo>
                  <a:pt x="7425" y="4616"/>
                </a:lnTo>
                <a:lnTo>
                  <a:pt x="7523" y="4836"/>
                </a:lnTo>
                <a:lnTo>
                  <a:pt x="7596" y="5080"/>
                </a:lnTo>
                <a:lnTo>
                  <a:pt x="7621" y="5373"/>
                </a:lnTo>
                <a:lnTo>
                  <a:pt x="7596" y="5569"/>
                </a:lnTo>
                <a:lnTo>
                  <a:pt x="7572" y="5788"/>
                </a:lnTo>
                <a:lnTo>
                  <a:pt x="7499" y="5984"/>
                </a:lnTo>
                <a:lnTo>
                  <a:pt x="7425" y="6179"/>
                </a:lnTo>
                <a:lnTo>
                  <a:pt x="7328" y="6374"/>
                </a:lnTo>
                <a:lnTo>
                  <a:pt x="7206" y="6570"/>
                </a:lnTo>
                <a:lnTo>
                  <a:pt x="7059" y="6741"/>
                </a:lnTo>
                <a:lnTo>
                  <a:pt x="6913" y="6912"/>
                </a:lnTo>
                <a:lnTo>
                  <a:pt x="6742" y="7058"/>
                </a:lnTo>
                <a:lnTo>
                  <a:pt x="6571" y="7205"/>
                </a:lnTo>
                <a:lnTo>
                  <a:pt x="6400" y="7303"/>
                </a:lnTo>
                <a:lnTo>
                  <a:pt x="6204" y="7425"/>
                </a:lnTo>
                <a:lnTo>
                  <a:pt x="6009" y="7498"/>
                </a:lnTo>
                <a:lnTo>
                  <a:pt x="5789" y="7571"/>
                </a:lnTo>
                <a:lnTo>
                  <a:pt x="5569" y="7596"/>
                </a:lnTo>
                <a:lnTo>
                  <a:pt x="5374" y="7620"/>
                </a:lnTo>
                <a:lnTo>
                  <a:pt x="5105" y="7596"/>
                </a:lnTo>
                <a:lnTo>
                  <a:pt x="4861" y="7522"/>
                </a:lnTo>
                <a:lnTo>
                  <a:pt x="4617" y="7425"/>
                </a:lnTo>
                <a:lnTo>
                  <a:pt x="4421" y="7254"/>
                </a:lnTo>
                <a:lnTo>
                  <a:pt x="4250" y="7058"/>
                </a:lnTo>
                <a:lnTo>
                  <a:pt x="4128" y="6839"/>
                </a:lnTo>
                <a:lnTo>
                  <a:pt x="4055" y="6619"/>
                </a:lnTo>
                <a:lnTo>
                  <a:pt x="3982" y="6399"/>
                </a:lnTo>
                <a:lnTo>
                  <a:pt x="3933" y="6204"/>
                </a:lnTo>
                <a:lnTo>
                  <a:pt x="3860" y="6008"/>
                </a:lnTo>
                <a:lnTo>
                  <a:pt x="3762" y="5813"/>
                </a:lnTo>
                <a:lnTo>
                  <a:pt x="3615" y="5617"/>
                </a:lnTo>
                <a:lnTo>
                  <a:pt x="3469" y="5495"/>
                </a:lnTo>
                <a:lnTo>
                  <a:pt x="3322" y="5398"/>
                </a:lnTo>
                <a:lnTo>
                  <a:pt x="3176" y="5324"/>
                </a:lnTo>
                <a:lnTo>
                  <a:pt x="3029" y="5275"/>
                </a:lnTo>
                <a:lnTo>
                  <a:pt x="2858" y="5251"/>
                </a:lnTo>
                <a:lnTo>
                  <a:pt x="2712" y="5251"/>
                </a:lnTo>
                <a:lnTo>
                  <a:pt x="2565" y="5275"/>
                </a:lnTo>
                <a:lnTo>
                  <a:pt x="2419" y="5324"/>
                </a:lnTo>
                <a:lnTo>
                  <a:pt x="2248" y="5373"/>
                </a:lnTo>
                <a:lnTo>
                  <a:pt x="2101" y="5446"/>
                </a:lnTo>
                <a:lnTo>
                  <a:pt x="1808" y="5642"/>
                </a:lnTo>
                <a:lnTo>
                  <a:pt x="1515" y="5886"/>
                </a:lnTo>
                <a:lnTo>
                  <a:pt x="1246" y="6155"/>
                </a:lnTo>
                <a:lnTo>
                  <a:pt x="978" y="6448"/>
                </a:lnTo>
                <a:lnTo>
                  <a:pt x="758" y="6765"/>
                </a:lnTo>
                <a:lnTo>
                  <a:pt x="538" y="7058"/>
                </a:lnTo>
                <a:lnTo>
                  <a:pt x="367" y="7327"/>
                </a:lnTo>
                <a:lnTo>
                  <a:pt x="99" y="7791"/>
                </a:lnTo>
                <a:lnTo>
                  <a:pt x="25" y="7938"/>
                </a:lnTo>
                <a:lnTo>
                  <a:pt x="1" y="8035"/>
                </a:lnTo>
                <a:lnTo>
                  <a:pt x="25" y="8231"/>
                </a:lnTo>
                <a:lnTo>
                  <a:pt x="74" y="8402"/>
                </a:lnTo>
                <a:lnTo>
                  <a:pt x="172" y="8597"/>
                </a:lnTo>
                <a:lnTo>
                  <a:pt x="294" y="8744"/>
                </a:lnTo>
                <a:lnTo>
                  <a:pt x="587" y="9012"/>
                </a:lnTo>
                <a:lnTo>
                  <a:pt x="880" y="9256"/>
                </a:lnTo>
                <a:lnTo>
                  <a:pt x="1417" y="9696"/>
                </a:lnTo>
                <a:lnTo>
                  <a:pt x="1906" y="10062"/>
                </a:lnTo>
                <a:lnTo>
                  <a:pt x="2101" y="10233"/>
                </a:lnTo>
                <a:lnTo>
                  <a:pt x="2297" y="10404"/>
                </a:lnTo>
                <a:lnTo>
                  <a:pt x="2419" y="10575"/>
                </a:lnTo>
                <a:lnTo>
                  <a:pt x="2541" y="10746"/>
                </a:lnTo>
                <a:lnTo>
                  <a:pt x="2590" y="10917"/>
                </a:lnTo>
                <a:lnTo>
                  <a:pt x="2590" y="11113"/>
                </a:lnTo>
                <a:lnTo>
                  <a:pt x="2541" y="11308"/>
                </a:lnTo>
                <a:lnTo>
                  <a:pt x="2443" y="11528"/>
                </a:lnTo>
                <a:lnTo>
                  <a:pt x="2272" y="11772"/>
                </a:lnTo>
                <a:lnTo>
                  <a:pt x="2004" y="12041"/>
                </a:lnTo>
                <a:lnTo>
                  <a:pt x="1833" y="12212"/>
                </a:lnTo>
                <a:lnTo>
                  <a:pt x="1637" y="12309"/>
                </a:lnTo>
                <a:lnTo>
                  <a:pt x="1417" y="12383"/>
                </a:lnTo>
                <a:lnTo>
                  <a:pt x="1222" y="12431"/>
                </a:lnTo>
                <a:lnTo>
                  <a:pt x="1002" y="12480"/>
                </a:lnTo>
                <a:lnTo>
                  <a:pt x="782" y="12578"/>
                </a:lnTo>
                <a:lnTo>
                  <a:pt x="587" y="12700"/>
                </a:lnTo>
                <a:lnTo>
                  <a:pt x="367" y="12871"/>
                </a:lnTo>
                <a:lnTo>
                  <a:pt x="196" y="13066"/>
                </a:lnTo>
                <a:lnTo>
                  <a:pt x="99" y="13286"/>
                </a:lnTo>
                <a:lnTo>
                  <a:pt x="25" y="13530"/>
                </a:lnTo>
                <a:lnTo>
                  <a:pt x="1" y="13799"/>
                </a:lnTo>
                <a:lnTo>
                  <a:pt x="25" y="14019"/>
                </a:lnTo>
                <a:lnTo>
                  <a:pt x="50" y="14239"/>
                </a:lnTo>
                <a:lnTo>
                  <a:pt x="123" y="14434"/>
                </a:lnTo>
                <a:lnTo>
                  <a:pt x="221" y="14654"/>
                </a:lnTo>
                <a:lnTo>
                  <a:pt x="318" y="14825"/>
                </a:lnTo>
                <a:lnTo>
                  <a:pt x="440" y="15020"/>
                </a:lnTo>
                <a:lnTo>
                  <a:pt x="563" y="15191"/>
                </a:lnTo>
                <a:lnTo>
                  <a:pt x="709" y="15362"/>
                </a:lnTo>
                <a:lnTo>
                  <a:pt x="880" y="15509"/>
                </a:lnTo>
                <a:lnTo>
                  <a:pt x="1051" y="15631"/>
                </a:lnTo>
                <a:lnTo>
                  <a:pt x="1246" y="15753"/>
                </a:lnTo>
                <a:lnTo>
                  <a:pt x="1442" y="15875"/>
                </a:lnTo>
                <a:lnTo>
                  <a:pt x="1637" y="15948"/>
                </a:lnTo>
                <a:lnTo>
                  <a:pt x="1857" y="16022"/>
                </a:lnTo>
                <a:lnTo>
                  <a:pt x="2052" y="16046"/>
                </a:lnTo>
                <a:lnTo>
                  <a:pt x="2272" y="16070"/>
                </a:lnTo>
                <a:lnTo>
                  <a:pt x="2541" y="16046"/>
                </a:lnTo>
                <a:lnTo>
                  <a:pt x="2785" y="15973"/>
                </a:lnTo>
                <a:lnTo>
                  <a:pt x="3005" y="15875"/>
                </a:lnTo>
                <a:lnTo>
                  <a:pt x="3200" y="15704"/>
                </a:lnTo>
                <a:lnTo>
                  <a:pt x="3371" y="15509"/>
                </a:lnTo>
                <a:lnTo>
                  <a:pt x="3493" y="15289"/>
                </a:lnTo>
                <a:lnTo>
                  <a:pt x="3567" y="15094"/>
                </a:lnTo>
                <a:lnTo>
                  <a:pt x="3615" y="14874"/>
                </a:lnTo>
                <a:lnTo>
                  <a:pt x="3689" y="14654"/>
                </a:lnTo>
                <a:lnTo>
                  <a:pt x="3762" y="14459"/>
                </a:lnTo>
                <a:lnTo>
                  <a:pt x="3860" y="14239"/>
                </a:lnTo>
                <a:lnTo>
                  <a:pt x="4031" y="14068"/>
                </a:lnTo>
                <a:lnTo>
                  <a:pt x="4299" y="13824"/>
                </a:lnTo>
                <a:lnTo>
                  <a:pt x="4544" y="13628"/>
                </a:lnTo>
                <a:lnTo>
                  <a:pt x="4763" y="13530"/>
                </a:lnTo>
                <a:lnTo>
                  <a:pt x="4959" y="13482"/>
                </a:lnTo>
                <a:lnTo>
                  <a:pt x="5154" y="13482"/>
                </a:lnTo>
                <a:lnTo>
                  <a:pt x="5325" y="13530"/>
                </a:lnTo>
                <a:lnTo>
                  <a:pt x="5496" y="13653"/>
                </a:lnTo>
                <a:lnTo>
                  <a:pt x="5667" y="13775"/>
                </a:lnTo>
                <a:lnTo>
                  <a:pt x="5838" y="13970"/>
                </a:lnTo>
                <a:lnTo>
                  <a:pt x="6009" y="14165"/>
                </a:lnTo>
                <a:lnTo>
                  <a:pt x="6375" y="14654"/>
                </a:lnTo>
                <a:lnTo>
                  <a:pt x="6815" y="15191"/>
                </a:lnTo>
                <a:lnTo>
                  <a:pt x="7059" y="15484"/>
                </a:lnTo>
                <a:lnTo>
                  <a:pt x="7328" y="15777"/>
                </a:lnTo>
                <a:lnTo>
                  <a:pt x="7474" y="15899"/>
                </a:lnTo>
                <a:lnTo>
                  <a:pt x="7670" y="15997"/>
                </a:lnTo>
                <a:lnTo>
                  <a:pt x="7841" y="16046"/>
                </a:lnTo>
                <a:lnTo>
                  <a:pt x="8036" y="16070"/>
                </a:lnTo>
                <a:lnTo>
                  <a:pt x="8134" y="16046"/>
                </a:lnTo>
                <a:lnTo>
                  <a:pt x="8280" y="15973"/>
                </a:lnTo>
                <a:lnTo>
                  <a:pt x="8744" y="15704"/>
                </a:lnTo>
                <a:lnTo>
                  <a:pt x="9013" y="15533"/>
                </a:lnTo>
                <a:lnTo>
                  <a:pt x="9306" y="15313"/>
                </a:lnTo>
                <a:lnTo>
                  <a:pt x="9623" y="15094"/>
                </a:lnTo>
                <a:lnTo>
                  <a:pt x="9917" y="14825"/>
                </a:lnTo>
                <a:lnTo>
                  <a:pt x="10185" y="14556"/>
                </a:lnTo>
                <a:lnTo>
                  <a:pt x="10429" y="14263"/>
                </a:lnTo>
                <a:lnTo>
                  <a:pt x="10625" y="13970"/>
                </a:lnTo>
                <a:lnTo>
                  <a:pt x="10698" y="13824"/>
                </a:lnTo>
                <a:lnTo>
                  <a:pt x="10747" y="13653"/>
                </a:lnTo>
                <a:lnTo>
                  <a:pt x="10796" y="13506"/>
                </a:lnTo>
                <a:lnTo>
                  <a:pt x="10820" y="13359"/>
                </a:lnTo>
                <a:lnTo>
                  <a:pt x="10820" y="13213"/>
                </a:lnTo>
                <a:lnTo>
                  <a:pt x="10796" y="13042"/>
                </a:lnTo>
                <a:lnTo>
                  <a:pt x="10747" y="12895"/>
                </a:lnTo>
                <a:lnTo>
                  <a:pt x="10674" y="12749"/>
                </a:lnTo>
                <a:lnTo>
                  <a:pt x="10576" y="12602"/>
                </a:lnTo>
                <a:lnTo>
                  <a:pt x="10454" y="12456"/>
                </a:lnTo>
                <a:lnTo>
                  <a:pt x="10258" y="12309"/>
                </a:lnTo>
                <a:lnTo>
                  <a:pt x="10063" y="12212"/>
                </a:lnTo>
                <a:lnTo>
                  <a:pt x="9868" y="12138"/>
                </a:lnTo>
                <a:lnTo>
                  <a:pt x="9648" y="12065"/>
                </a:lnTo>
                <a:lnTo>
                  <a:pt x="9428" y="12016"/>
                </a:lnTo>
                <a:lnTo>
                  <a:pt x="9208" y="11919"/>
                </a:lnTo>
                <a:lnTo>
                  <a:pt x="9013" y="11821"/>
                </a:lnTo>
                <a:lnTo>
                  <a:pt x="8818" y="11650"/>
                </a:lnTo>
                <a:lnTo>
                  <a:pt x="8647" y="11454"/>
                </a:lnTo>
                <a:lnTo>
                  <a:pt x="8549" y="11235"/>
                </a:lnTo>
                <a:lnTo>
                  <a:pt x="8476" y="10990"/>
                </a:lnTo>
                <a:lnTo>
                  <a:pt x="8451" y="10697"/>
                </a:lnTo>
                <a:lnTo>
                  <a:pt x="8476" y="10502"/>
                </a:lnTo>
                <a:lnTo>
                  <a:pt x="8500" y="10282"/>
                </a:lnTo>
                <a:lnTo>
                  <a:pt x="8573" y="10087"/>
                </a:lnTo>
                <a:lnTo>
                  <a:pt x="8647" y="9891"/>
                </a:lnTo>
                <a:lnTo>
                  <a:pt x="8744" y="9696"/>
                </a:lnTo>
                <a:lnTo>
                  <a:pt x="8866" y="9501"/>
                </a:lnTo>
                <a:lnTo>
                  <a:pt x="9013" y="9330"/>
                </a:lnTo>
                <a:lnTo>
                  <a:pt x="9159" y="9159"/>
                </a:lnTo>
                <a:lnTo>
                  <a:pt x="9330" y="9012"/>
                </a:lnTo>
                <a:lnTo>
                  <a:pt x="9501" y="8890"/>
                </a:lnTo>
                <a:lnTo>
                  <a:pt x="9672" y="8768"/>
                </a:lnTo>
                <a:lnTo>
                  <a:pt x="9868" y="8646"/>
                </a:lnTo>
                <a:lnTo>
                  <a:pt x="10063" y="8573"/>
                </a:lnTo>
                <a:lnTo>
                  <a:pt x="10283" y="8499"/>
                </a:lnTo>
                <a:lnTo>
                  <a:pt x="10503" y="8475"/>
                </a:lnTo>
                <a:lnTo>
                  <a:pt x="10698" y="8450"/>
                </a:lnTo>
                <a:lnTo>
                  <a:pt x="10967" y="8475"/>
                </a:lnTo>
                <a:lnTo>
                  <a:pt x="11211" y="8548"/>
                </a:lnTo>
                <a:lnTo>
                  <a:pt x="11455" y="8646"/>
                </a:lnTo>
                <a:lnTo>
                  <a:pt x="11651" y="8817"/>
                </a:lnTo>
                <a:lnTo>
                  <a:pt x="11822" y="9012"/>
                </a:lnTo>
                <a:lnTo>
                  <a:pt x="11944" y="9232"/>
                </a:lnTo>
                <a:lnTo>
                  <a:pt x="12017" y="9452"/>
                </a:lnTo>
                <a:lnTo>
                  <a:pt x="12090" y="9672"/>
                </a:lnTo>
                <a:lnTo>
                  <a:pt x="12139" y="9867"/>
                </a:lnTo>
                <a:lnTo>
                  <a:pt x="12212" y="10062"/>
                </a:lnTo>
                <a:lnTo>
                  <a:pt x="12310" y="10258"/>
                </a:lnTo>
                <a:lnTo>
                  <a:pt x="12457" y="10453"/>
                </a:lnTo>
                <a:lnTo>
                  <a:pt x="12603" y="10575"/>
                </a:lnTo>
                <a:lnTo>
                  <a:pt x="12750" y="10673"/>
                </a:lnTo>
                <a:lnTo>
                  <a:pt x="12896" y="10746"/>
                </a:lnTo>
                <a:lnTo>
                  <a:pt x="13043" y="10795"/>
                </a:lnTo>
                <a:lnTo>
                  <a:pt x="13214" y="10819"/>
                </a:lnTo>
                <a:lnTo>
                  <a:pt x="13360" y="10819"/>
                </a:lnTo>
                <a:lnTo>
                  <a:pt x="13507" y="10795"/>
                </a:lnTo>
                <a:lnTo>
                  <a:pt x="13653" y="10746"/>
                </a:lnTo>
                <a:lnTo>
                  <a:pt x="13824" y="10697"/>
                </a:lnTo>
                <a:lnTo>
                  <a:pt x="13971" y="10624"/>
                </a:lnTo>
                <a:lnTo>
                  <a:pt x="14264" y="10429"/>
                </a:lnTo>
                <a:lnTo>
                  <a:pt x="14557" y="10184"/>
                </a:lnTo>
                <a:lnTo>
                  <a:pt x="14826" y="9916"/>
                </a:lnTo>
                <a:lnTo>
                  <a:pt x="15094" y="9623"/>
                </a:lnTo>
                <a:lnTo>
                  <a:pt x="15314" y="9305"/>
                </a:lnTo>
                <a:lnTo>
                  <a:pt x="15534" y="9012"/>
                </a:lnTo>
                <a:lnTo>
                  <a:pt x="15705" y="8744"/>
                </a:lnTo>
                <a:lnTo>
                  <a:pt x="15973" y="8279"/>
                </a:lnTo>
                <a:lnTo>
                  <a:pt x="16047" y="8133"/>
                </a:lnTo>
                <a:lnTo>
                  <a:pt x="16071" y="8035"/>
                </a:lnTo>
                <a:lnTo>
                  <a:pt x="16047" y="7840"/>
                </a:lnTo>
                <a:lnTo>
                  <a:pt x="15998" y="7669"/>
                </a:lnTo>
                <a:lnTo>
                  <a:pt x="15900" y="7474"/>
                </a:lnTo>
                <a:lnTo>
                  <a:pt x="15778" y="7327"/>
                </a:lnTo>
                <a:lnTo>
                  <a:pt x="15485" y="7058"/>
                </a:lnTo>
                <a:lnTo>
                  <a:pt x="15192" y="6814"/>
                </a:lnTo>
                <a:lnTo>
                  <a:pt x="14655" y="6374"/>
                </a:lnTo>
                <a:lnTo>
                  <a:pt x="14166" y="6008"/>
                </a:lnTo>
                <a:lnTo>
                  <a:pt x="13971" y="5837"/>
                </a:lnTo>
                <a:lnTo>
                  <a:pt x="13775" y="5666"/>
                </a:lnTo>
                <a:lnTo>
                  <a:pt x="13653" y="5495"/>
                </a:lnTo>
                <a:lnTo>
                  <a:pt x="13531" y="5324"/>
                </a:lnTo>
                <a:lnTo>
                  <a:pt x="13482" y="5153"/>
                </a:lnTo>
                <a:lnTo>
                  <a:pt x="13482" y="4958"/>
                </a:lnTo>
                <a:lnTo>
                  <a:pt x="13531" y="4763"/>
                </a:lnTo>
                <a:lnTo>
                  <a:pt x="13629" y="4543"/>
                </a:lnTo>
                <a:lnTo>
                  <a:pt x="13800" y="4299"/>
                </a:lnTo>
                <a:lnTo>
                  <a:pt x="14068" y="4030"/>
                </a:lnTo>
                <a:lnTo>
                  <a:pt x="14239" y="3859"/>
                </a:lnTo>
                <a:lnTo>
                  <a:pt x="14435" y="3761"/>
                </a:lnTo>
                <a:lnTo>
                  <a:pt x="14655" y="3688"/>
                </a:lnTo>
                <a:lnTo>
                  <a:pt x="14850" y="3639"/>
                </a:lnTo>
                <a:lnTo>
                  <a:pt x="15070" y="3590"/>
                </a:lnTo>
                <a:lnTo>
                  <a:pt x="15290" y="3493"/>
                </a:lnTo>
                <a:lnTo>
                  <a:pt x="15485" y="3370"/>
                </a:lnTo>
                <a:lnTo>
                  <a:pt x="15705" y="3199"/>
                </a:lnTo>
                <a:lnTo>
                  <a:pt x="15876" y="3004"/>
                </a:lnTo>
                <a:lnTo>
                  <a:pt x="15973" y="2784"/>
                </a:lnTo>
                <a:lnTo>
                  <a:pt x="16047" y="2540"/>
                </a:lnTo>
                <a:lnTo>
                  <a:pt x="16071" y="2271"/>
                </a:lnTo>
                <a:lnTo>
                  <a:pt x="16047" y="2052"/>
                </a:lnTo>
                <a:lnTo>
                  <a:pt x="16022" y="1832"/>
                </a:lnTo>
                <a:lnTo>
                  <a:pt x="15949" y="1636"/>
                </a:lnTo>
                <a:lnTo>
                  <a:pt x="15851" y="1417"/>
                </a:lnTo>
                <a:lnTo>
                  <a:pt x="15754" y="1246"/>
                </a:lnTo>
                <a:lnTo>
                  <a:pt x="15632" y="1050"/>
                </a:lnTo>
                <a:lnTo>
                  <a:pt x="15509" y="879"/>
                </a:lnTo>
                <a:lnTo>
                  <a:pt x="15363" y="708"/>
                </a:lnTo>
                <a:lnTo>
                  <a:pt x="15192" y="562"/>
                </a:lnTo>
                <a:lnTo>
                  <a:pt x="15021" y="440"/>
                </a:lnTo>
                <a:lnTo>
                  <a:pt x="14826" y="318"/>
                </a:lnTo>
                <a:lnTo>
                  <a:pt x="14630" y="195"/>
                </a:lnTo>
                <a:lnTo>
                  <a:pt x="14435" y="122"/>
                </a:lnTo>
                <a:lnTo>
                  <a:pt x="14215" y="49"/>
                </a:lnTo>
                <a:lnTo>
                  <a:pt x="14020" y="24"/>
                </a:lnTo>
                <a:lnTo>
                  <a:pt x="13800" y="0"/>
                </a:lnTo>
                <a:lnTo>
                  <a:pt x="13531" y="24"/>
                </a:lnTo>
                <a:lnTo>
                  <a:pt x="13287" y="98"/>
                </a:lnTo>
                <a:lnTo>
                  <a:pt x="13067" y="195"/>
                </a:lnTo>
                <a:lnTo>
                  <a:pt x="12872" y="366"/>
                </a:lnTo>
                <a:lnTo>
                  <a:pt x="12701" y="562"/>
                </a:lnTo>
                <a:lnTo>
                  <a:pt x="12579" y="782"/>
                </a:lnTo>
                <a:lnTo>
                  <a:pt x="12505" y="977"/>
                </a:lnTo>
                <a:lnTo>
                  <a:pt x="12457" y="1197"/>
                </a:lnTo>
                <a:lnTo>
                  <a:pt x="12383" y="1417"/>
                </a:lnTo>
                <a:lnTo>
                  <a:pt x="12310" y="1612"/>
                </a:lnTo>
                <a:lnTo>
                  <a:pt x="12212" y="1832"/>
                </a:lnTo>
                <a:lnTo>
                  <a:pt x="12041" y="2003"/>
                </a:lnTo>
                <a:lnTo>
                  <a:pt x="11773" y="2271"/>
                </a:lnTo>
                <a:lnTo>
                  <a:pt x="11528" y="2442"/>
                </a:lnTo>
                <a:lnTo>
                  <a:pt x="11309" y="2540"/>
                </a:lnTo>
                <a:lnTo>
                  <a:pt x="11113" y="2589"/>
                </a:lnTo>
                <a:lnTo>
                  <a:pt x="10918" y="2589"/>
                </a:lnTo>
                <a:lnTo>
                  <a:pt x="10747" y="2540"/>
                </a:lnTo>
                <a:lnTo>
                  <a:pt x="10576" y="2418"/>
                </a:lnTo>
                <a:lnTo>
                  <a:pt x="10405" y="2296"/>
                </a:lnTo>
                <a:lnTo>
                  <a:pt x="10234" y="2100"/>
                </a:lnTo>
                <a:lnTo>
                  <a:pt x="10063" y="1905"/>
                </a:lnTo>
                <a:lnTo>
                  <a:pt x="9697" y="1417"/>
                </a:lnTo>
                <a:lnTo>
                  <a:pt x="9257" y="879"/>
                </a:lnTo>
                <a:lnTo>
                  <a:pt x="9013" y="586"/>
                </a:lnTo>
                <a:lnTo>
                  <a:pt x="8744" y="293"/>
                </a:lnTo>
                <a:lnTo>
                  <a:pt x="8598" y="171"/>
                </a:lnTo>
                <a:lnTo>
                  <a:pt x="8402" y="73"/>
                </a:lnTo>
                <a:lnTo>
                  <a:pt x="8231" y="24"/>
                </a:lnTo>
                <a:lnTo>
                  <a:pt x="803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678" name="Google Shape;678;p42"/>
          <p:cNvSpPr/>
          <p:nvPr/>
        </p:nvSpPr>
        <p:spPr>
          <a:xfrm>
            <a:off x="8608585" y="543301"/>
            <a:ext cx="197012" cy="207706"/>
          </a:xfrm>
          <a:custGeom>
            <a:avLst/>
            <a:gdLst/>
            <a:ahLst/>
            <a:cxnLst/>
            <a:rect l="l" t="t" r="r" b="b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grpSp>
        <p:nvGrpSpPr>
          <p:cNvPr id="679" name="Google Shape;679;p42"/>
          <p:cNvGrpSpPr/>
          <p:nvPr/>
        </p:nvGrpSpPr>
        <p:grpSpPr>
          <a:xfrm>
            <a:off x="8561977" y="3732397"/>
            <a:ext cx="233502" cy="171203"/>
            <a:chOff x="4610450" y="3703750"/>
            <a:chExt cx="453050" cy="332175"/>
          </a:xfrm>
        </p:grpSpPr>
        <p:sp>
          <p:nvSpPr>
            <p:cNvPr id="680" name="Google Shape;680;p42"/>
            <p:cNvSpPr/>
            <p:nvPr/>
          </p:nvSpPr>
          <p:spPr>
            <a:xfrm>
              <a:off x="4610450" y="3703750"/>
              <a:ext cx="453050" cy="332175"/>
            </a:xfrm>
            <a:custGeom>
              <a:avLst/>
              <a:gdLst/>
              <a:ahLst/>
              <a:cxnLst/>
              <a:rect l="l" t="t" r="r" b="b"/>
              <a:pathLst>
                <a:path w="18122" h="13287" extrusionOk="0">
                  <a:moveTo>
                    <a:pt x="366" y="0"/>
                  </a:moveTo>
                  <a:lnTo>
                    <a:pt x="293" y="49"/>
                  </a:lnTo>
                  <a:lnTo>
                    <a:pt x="195" y="74"/>
                  </a:lnTo>
                  <a:lnTo>
                    <a:pt x="122" y="147"/>
                  </a:lnTo>
                  <a:lnTo>
                    <a:pt x="73" y="220"/>
                  </a:lnTo>
                  <a:lnTo>
                    <a:pt x="25" y="293"/>
                  </a:lnTo>
                  <a:lnTo>
                    <a:pt x="0" y="391"/>
                  </a:lnTo>
                  <a:lnTo>
                    <a:pt x="0" y="489"/>
                  </a:lnTo>
                  <a:lnTo>
                    <a:pt x="0" y="12798"/>
                  </a:lnTo>
                  <a:lnTo>
                    <a:pt x="0" y="12896"/>
                  </a:lnTo>
                  <a:lnTo>
                    <a:pt x="25" y="12993"/>
                  </a:lnTo>
                  <a:lnTo>
                    <a:pt x="73" y="13067"/>
                  </a:lnTo>
                  <a:lnTo>
                    <a:pt x="122" y="13140"/>
                  </a:lnTo>
                  <a:lnTo>
                    <a:pt x="195" y="13213"/>
                  </a:lnTo>
                  <a:lnTo>
                    <a:pt x="293" y="13238"/>
                  </a:lnTo>
                  <a:lnTo>
                    <a:pt x="366" y="13287"/>
                  </a:lnTo>
                  <a:lnTo>
                    <a:pt x="17756" y="13287"/>
                  </a:lnTo>
                  <a:lnTo>
                    <a:pt x="17829" y="13238"/>
                  </a:lnTo>
                  <a:lnTo>
                    <a:pt x="17927" y="13213"/>
                  </a:lnTo>
                  <a:lnTo>
                    <a:pt x="18000" y="13140"/>
                  </a:lnTo>
                  <a:lnTo>
                    <a:pt x="18049" y="13067"/>
                  </a:lnTo>
                  <a:lnTo>
                    <a:pt x="18098" y="12993"/>
                  </a:lnTo>
                  <a:lnTo>
                    <a:pt x="18122" y="12896"/>
                  </a:lnTo>
                  <a:lnTo>
                    <a:pt x="18122" y="12798"/>
                  </a:lnTo>
                  <a:lnTo>
                    <a:pt x="18122" y="12700"/>
                  </a:lnTo>
                  <a:lnTo>
                    <a:pt x="18098" y="12603"/>
                  </a:lnTo>
                  <a:lnTo>
                    <a:pt x="18049" y="12529"/>
                  </a:lnTo>
                  <a:lnTo>
                    <a:pt x="18000" y="12456"/>
                  </a:lnTo>
                  <a:lnTo>
                    <a:pt x="17927" y="12383"/>
                  </a:lnTo>
                  <a:lnTo>
                    <a:pt x="17829" y="12358"/>
                  </a:lnTo>
                  <a:lnTo>
                    <a:pt x="17756" y="12310"/>
                  </a:lnTo>
                  <a:lnTo>
                    <a:pt x="977" y="12310"/>
                  </a:lnTo>
                  <a:lnTo>
                    <a:pt x="977" y="489"/>
                  </a:lnTo>
                  <a:lnTo>
                    <a:pt x="953" y="391"/>
                  </a:lnTo>
                  <a:lnTo>
                    <a:pt x="928" y="293"/>
                  </a:lnTo>
                  <a:lnTo>
                    <a:pt x="879" y="220"/>
                  </a:lnTo>
                  <a:lnTo>
                    <a:pt x="830" y="147"/>
                  </a:lnTo>
                  <a:lnTo>
                    <a:pt x="757" y="74"/>
                  </a:lnTo>
                  <a:lnTo>
                    <a:pt x="660" y="49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81" name="Google Shape;681;p42"/>
            <p:cNvSpPr/>
            <p:nvPr/>
          </p:nvSpPr>
          <p:spPr>
            <a:xfrm>
              <a:off x="4642200" y="3730000"/>
              <a:ext cx="389550" cy="249150"/>
            </a:xfrm>
            <a:custGeom>
              <a:avLst/>
              <a:gdLst/>
              <a:ahLst/>
              <a:cxnLst/>
              <a:rect l="l" t="t" r="r" b="b"/>
              <a:pathLst>
                <a:path w="15582" h="9966" extrusionOk="0">
                  <a:moveTo>
                    <a:pt x="14752" y="1"/>
                  </a:moveTo>
                  <a:lnTo>
                    <a:pt x="14629" y="49"/>
                  </a:lnTo>
                  <a:lnTo>
                    <a:pt x="14507" y="98"/>
                  </a:lnTo>
                  <a:lnTo>
                    <a:pt x="14410" y="196"/>
                  </a:lnTo>
                  <a:lnTo>
                    <a:pt x="14336" y="294"/>
                  </a:lnTo>
                  <a:lnTo>
                    <a:pt x="14263" y="416"/>
                  </a:lnTo>
                  <a:lnTo>
                    <a:pt x="14239" y="538"/>
                  </a:lnTo>
                  <a:lnTo>
                    <a:pt x="14214" y="684"/>
                  </a:lnTo>
                  <a:lnTo>
                    <a:pt x="14239" y="831"/>
                  </a:lnTo>
                  <a:lnTo>
                    <a:pt x="14288" y="1002"/>
                  </a:lnTo>
                  <a:lnTo>
                    <a:pt x="11308" y="4372"/>
                  </a:lnTo>
                  <a:lnTo>
                    <a:pt x="11161" y="4323"/>
                  </a:lnTo>
                  <a:lnTo>
                    <a:pt x="11015" y="4299"/>
                  </a:lnTo>
                  <a:lnTo>
                    <a:pt x="10844" y="4323"/>
                  </a:lnTo>
                  <a:lnTo>
                    <a:pt x="10087" y="3005"/>
                  </a:lnTo>
                  <a:lnTo>
                    <a:pt x="10160" y="2907"/>
                  </a:lnTo>
                  <a:lnTo>
                    <a:pt x="10209" y="2809"/>
                  </a:lnTo>
                  <a:lnTo>
                    <a:pt x="10233" y="2687"/>
                  </a:lnTo>
                  <a:lnTo>
                    <a:pt x="10233" y="2565"/>
                  </a:lnTo>
                  <a:lnTo>
                    <a:pt x="10233" y="2418"/>
                  </a:lnTo>
                  <a:lnTo>
                    <a:pt x="10184" y="2296"/>
                  </a:lnTo>
                  <a:lnTo>
                    <a:pt x="10136" y="2174"/>
                  </a:lnTo>
                  <a:lnTo>
                    <a:pt x="10038" y="2077"/>
                  </a:lnTo>
                  <a:lnTo>
                    <a:pt x="9940" y="2003"/>
                  </a:lnTo>
                  <a:lnTo>
                    <a:pt x="9818" y="1930"/>
                  </a:lnTo>
                  <a:lnTo>
                    <a:pt x="9696" y="1906"/>
                  </a:lnTo>
                  <a:lnTo>
                    <a:pt x="9549" y="1881"/>
                  </a:lnTo>
                  <a:lnTo>
                    <a:pt x="9427" y="1906"/>
                  </a:lnTo>
                  <a:lnTo>
                    <a:pt x="9281" y="1930"/>
                  </a:lnTo>
                  <a:lnTo>
                    <a:pt x="9183" y="2003"/>
                  </a:lnTo>
                  <a:lnTo>
                    <a:pt x="9085" y="2077"/>
                  </a:lnTo>
                  <a:lnTo>
                    <a:pt x="8988" y="2174"/>
                  </a:lnTo>
                  <a:lnTo>
                    <a:pt x="8939" y="2296"/>
                  </a:lnTo>
                  <a:lnTo>
                    <a:pt x="8890" y="2418"/>
                  </a:lnTo>
                  <a:lnTo>
                    <a:pt x="8866" y="2565"/>
                  </a:lnTo>
                  <a:lnTo>
                    <a:pt x="8890" y="2663"/>
                  </a:lnTo>
                  <a:lnTo>
                    <a:pt x="8914" y="2785"/>
                  </a:lnTo>
                  <a:lnTo>
                    <a:pt x="8939" y="2883"/>
                  </a:lnTo>
                  <a:lnTo>
                    <a:pt x="8988" y="2956"/>
                  </a:lnTo>
                  <a:lnTo>
                    <a:pt x="6521" y="6668"/>
                  </a:lnTo>
                  <a:lnTo>
                    <a:pt x="6399" y="6644"/>
                  </a:lnTo>
                  <a:lnTo>
                    <a:pt x="6130" y="6644"/>
                  </a:lnTo>
                  <a:lnTo>
                    <a:pt x="5959" y="6717"/>
                  </a:lnTo>
                  <a:lnTo>
                    <a:pt x="4714" y="5398"/>
                  </a:lnTo>
                  <a:lnTo>
                    <a:pt x="4763" y="5252"/>
                  </a:lnTo>
                  <a:lnTo>
                    <a:pt x="4763" y="5105"/>
                  </a:lnTo>
                  <a:lnTo>
                    <a:pt x="4763" y="4958"/>
                  </a:lnTo>
                  <a:lnTo>
                    <a:pt x="4714" y="4836"/>
                  </a:lnTo>
                  <a:lnTo>
                    <a:pt x="4665" y="4714"/>
                  </a:lnTo>
                  <a:lnTo>
                    <a:pt x="4567" y="4617"/>
                  </a:lnTo>
                  <a:lnTo>
                    <a:pt x="4470" y="4543"/>
                  </a:lnTo>
                  <a:lnTo>
                    <a:pt x="4347" y="4470"/>
                  </a:lnTo>
                  <a:lnTo>
                    <a:pt x="4225" y="4446"/>
                  </a:lnTo>
                  <a:lnTo>
                    <a:pt x="4079" y="4421"/>
                  </a:lnTo>
                  <a:lnTo>
                    <a:pt x="3957" y="4446"/>
                  </a:lnTo>
                  <a:lnTo>
                    <a:pt x="3810" y="4470"/>
                  </a:lnTo>
                  <a:lnTo>
                    <a:pt x="3712" y="4543"/>
                  </a:lnTo>
                  <a:lnTo>
                    <a:pt x="3615" y="4617"/>
                  </a:lnTo>
                  <a:lnTo>
                    <a:pt x="3517" y="4714"/>
                  </a:lnTo>
                  <a:lnTo>
                    <a:pt x="3468" y="4836"/>
                  </a:lnTo>
                  <a:lnTo>
                    <a:pt x="3419" y="4958"/>
                  </a:lnTo>
                  <a:lnTo>
                    <a:pt x="3395" y="5105"/>
                  </a:lnTo>
                  <a:lnTo>
                    <a:pt x="3419" y="5276"/>
                  </a:lnTo>
                  <a:lnTo>
                    <a:pt x="3493" y="5447"/>
                  </a:lnTo>
                  <a:lnTo>
                    <a:pt x="49" y="9574"/>
                  </a:lnTo>
                  <a:lnTo>
                    <a:pt x="0" y="9648"/>
                  </a:lnTo>
                  <a:lnTo>
                    <a:pt x="0" y="9745"/>
                  </a:lnTo>
                  <a:lnTo>
                    <a:pt x="25" y="9843"/>
                  </a:lnTo>
                  <a:lnTo>
                    <a:pt x="98" y="9916"/>
                  </a:lnTo>
                  <a:lnTo>
                    <a:pt x="171" y="9965"/>
                  </a:lnTo>
                  <a:lnTo>
                    <a:pt x="244" y="9965"/>
                  </a:lnTo>
                  <a:lnTo>
                    <a:pt x="342" y="9941"/>
                  </a:lnTo>
                  <a:lnTo>
                    <a:pt x="440" y="9892"/>
                  </a:lnTo>
                  <a:lnTo>
                    <a:pt x="3859" y="5740"/>
                  </a:lnTo>
                  <a:lnTo>
                    <a:pt x="3981" y="5789"/>
                  </a:lnTo>
                  <a:lnTo>
                    <a:pt x="4079" y="5789"/>
                  </a:lnTo>
                  <a:lnTo>
                    <a:pt x="4225" y="5764"/>
                  </a:lnTo>
                  <a:lnTo>
                    <a:pt x="4347" y="5740"/>
                  </a:lnTo>
                  <a:lnTo>
                    <a:pt x="5642" y="7083"/>
                  </a:lnTo>
                  <a:lnTo>
                    <a:pt x="5617" y="7205"/>
                  </a:lnTo>
                  <a:lnTo>
                    <a:pt x="5617" y="7328"/>
                  </a:lnTo>
                  <a:lnTo>
                    <a:pt x="5617" y="7450"/>
                  </a:lnTo>
                  <a:lnTo>
                    <a:pt x="5666" y="7572"/>
                  </a:lnTo>
                  <a:lnTo>
                    <a:pt x="5740" y="7694"/>
                  </a:lnTo>
                  <a:lnTo>
                    <a:pt x="5813" y="7792"/>
                  </a:lnTo>
                  <a:lnTo>
                    <a:pt x="5910" y="7889"/>
                  </a:lnTo>
                  <a:lnTo>
                    <a:pt x="6033" y="7938"/>
                  </a:lnTo>
                  <a:lnTo>
                    <a:pt x="6155" y="7987"/>
                  </a:lnTo>
                  <a:lnTo>
                    <a:pt x="6301" y="8011"/>
                  </a:lnTo>
                  <a:lnTo>
                    <a:pt x="6448" y="7987"/>
                  </a:lnTo>
                  <a:lnTo>
                    <a:pt x="6570" y="7938"/>
                  </a:lnTo>
                  <a:lnTo>
                    <a:pt x="6692" y="7889"/>
                  </a:lnTo>
                  <a:lnTo>
                    <a:pt x="6790" y="7792"/>
                  </a:lnTo>
                  <a:lnTo>
                    <a:pt x="6863" y="7694"/>
                  </a:lnTo>
                  <a:lnTo>
                    <a:pt x="6936" y="7572"/>
                  </a:lnTo>
                  <a:lnTo>
                    <a:pt x="6961" y="7450"/>
                  </a:lnTo>
                  <a:lnTo>
                    <a:pt x="6985" y="7328"/>
                  </a:lnTo>
                  <a:lnTo>
                    <a:pt x="6961" y="7132"/>
                  </a:lnTo>
                  <a:lnTo>
                    <a:pt x="6887" y="6986"/>
                  </a:lnTo>
                  <a:lnTo>
                    <a:pt x="9403" y="3224"/>
                  </a:lnTo>
                  <a:lnTo>
                    <a:pt x="9549" y="3249"/>
                  </a:lnTo>
                  <a:lnTo>
                    <a:pt x="9647" y="3249"/>
                  </a:lnTo>
                  <a:lnTo>
                    <a:pt x="10429" y="4617"/>
                  </a:lnTo>
                  <a:lnTo>
                    <a:pt x="10355" y="4788"/>
                  </a:lnTo>
                  <a:lnTo>
                    <a:pt x="10331" y="4885"/>
                  </a:lnTo>
                  <a:lnTo>
                    <a:pt x="10331" y="4983"/>
                  </a:lnTo>
                  <a:lnTo>
                    <a:pt x="10331" y="5129"/>
                  </a:lnTo>
                  <a:lnTo>
                    <a:pt x="10380" y="5252"/>
                  </a:lnTo>
                  <a:lnTo>
                    <a:pt x="10429" y="5374"/>
                  </a:lnTo>
                  <a:lnTo>
                    <a:pt x="10526" y="5471"/>
                  </a:lnTo>
                  <a:lnTo>
                    <a:pt x="10624" y="5569"/>
                  </a:lnTo>
                  <a:lnTo>
                    <a:pt x="10746" y="5618"/>
                  </a:lnTo>
                  <a:lnTo>
                    <a:pt x="10868" y="5667"/>
                  </a:lnTo>
                  <a:lnTo>
                    <a:pt x="11137" y="5667"/>
                  </a:lnTo>
                  <a:lnTo>
                    <a:pt x="11284" y="5618"/>
                  </a:lnTo>
                  <a:lnTo>
                    <a:pt x="11381" y="5569"/>
                  </a:lnTo>
                  <a:lnTo>
                    <a:pt x="11479" y="5471"/>
                  </a:lnTo>
                  <a:lnTo>
                    <a:pt x="11577" y="5374"/>
                  </a:lnTo>
                  <a:lnTo>
                    <a:pt x="11625" y="5252"/>
                  </a:lnTo>
                  <a:lnTo>
                    <a:pt x="11674" y="5129"/>
                  </a:lnTo>
                  <a:lnTo>
                    <a:pt x="11699" y="4983"/>
                  </a:lnTo>
                  <a:lnTo>
                    <a:pt x="11674" y="4861"/>
                  </a:lnTo>
                  <a:lnTo>
                    <a:pt x="11650" y="4739"/>
                  </a:lnTo>
                  <a:lnTo>
                    <a:pt x="14654" y="1319"/>
                  </a:lnTo>
                  <a:lnTo>
                    <a:pt x="14776" y="1344"/>
                  </a:lnTo>
                  <a:lnTo>
                    <a:pt x="14898" y="1368"/>
                  </a:lnTo>
                  <a:lnTo>
                    <a:pt x="15045" y="1344"/>
                  </a:lnTo>
                  <a:lnTo>
                    <a:pt x="15167" y="1295"/>
                  </a:lnTo>
                  <a:lnTo>
                    <a:pt x="15289" y="1246"/>
                  </a:lnTo>
                  <a:lnTo>
                    <a:pt x="15387" y="1148"/>
                  </a:lnTo>
                  <a:lnTo>
                    <a:pt x="15460" y="1051"/>
                  </a:lnTo>
                  <a:lnTo>
                    <a:pt x="15533" y="953"/>
                  </a:lnTo>
                  <a:lnTo>
                    <a:pt x="15558" y="807"/>
                  </a:lnTo>
                  <a:lnTo>
                    <a:pt x="15582" y="684"/>
                  </a:lnTo>
                  <a:lnTo>
                    <a:pt x="15558" y="538"/>
                  </a:lnTo>
                  <a:lnTo>
                    <a:pt x="15533" y="416"/>
                  </a:lnTo>
                  <a:lnTo>
                    <a:pt x="15460" y="294"/>
                  </a:lnTo>
                  <a:lnTo>
                    <a:pt x="15387" y="196"/>
                  </a:lnTo>
                  <a:lnTo>
                    <a:pt x="15289" y="98"/>
                  </a:lnTo>
                  <a:lnTo>
                    <a:pt x="15167" y="49"/>
                  </a:lnTo>
                  <a:lnTo>
                    <a:pt x="150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682" name="Google Shape;682;p42"/>
          <p:cNvSpPr/>
          <p:nvPr/>
        </p:nvSpPr>
        <p:spPr>
          <a:xfrm>
            <a:off x="3424268" y="543232"/>
            <a:ext cx="209587" cy="209600"/>
          </a:xfrm>
          <a:custGeom>
            <a:avLst/>
            <a:gdLst/>
            <a:ahLst/>
            <a:cxnLst/>
            <a:rect l="l" t="t" r="r" b="b"/>
            <a:pathLst>
              <a:path w="16266" h="16267" extrusionOk="0">
                <a:moveTo>
                  <a:pt x="11503" y="5349"/>
                </a:moveTo>
                <a:lnTo>
                  <a:pt x="11650" y="5398"/>
                </a:lnTo>
                <a:lnTo>
                  <a:pt x="11796" y="5447"/>
                </a:lnTo>
                <a:lnTo>
                  <a:pt x="11919" y="5545"/>
                </a:lnTo>
                <a:lnTo>
                  <a:pt x="12065" y="5691"/>
                </a:lnTo>
                <a:lnTo>
                  <a:pt x="12163" y="5838"/>
                </a:lnTo>
                <a:lnTo>
                  <a:pt x="12212" y="6033"/>
                </a:lnTo>
                <a:lnTo>
                  <a:pt x="12236" y="6229"/>
                </a:lnTo>
                <a:lnTo>
                  <a:pt x="12236" y="6375"/>
                </a:lnTo>
                <a:lnTo>
                  <a:pt x="12187" y="6522"/>
                </a:lnTo>
                <a:lnTo>
                  <a:pt x="12138" y="6644"/>
                </a:lnTo>
                <a:lnTo>
                  <a:pt x="12041" y="6766"/>
                </a:lnTo>
                <a:lnTo>
                  <a:pt x="7938" y="10893"/>
                </a:lnTo>
                <a:lnTo>
                  <a:pt x="7816" y="11015"/>
                </a:lnTo>
                <a:lnTo>
                  <a:pt x="7645" y="11113"/>
                </a:lnTo>
                <a:lnTo>
                  <a:pt x="7474" y="11186"/>
                </a:lnTo>
                <a:lnTo>
                  <a:pt x="7303" y="11211"/>
                </a:lnTo>
                <a:lnTo>
                  <a:pt x="7083" y="11211"/>
                </a:lnTo>
                <a:lnTo>
                  <a:pt x="6912" y="11162"/>
                </a:lnTo>
                <a:lnTo>
                  <a:pt x="6765" y="11064"/>
                </a:lnTo>
                <a:lnTo>
                  <a:pt x="6619" y="10967"/>
                </a:lnTo>
                <a:lnTo>
                  <a:pt x="4567" y="8915"/>
                </a:lnTo>
                <a:lnTo>
                  <a:pt x="4470" y="8769"/>
                </a:lnTo>
                <a:lnTo>
                  <a:pt x="4372" y="8622"/>
                </a:lnTo>
                <a:lnTo>
                  <a:pt x="4323" y="8451"/>
                </a:lnTo>
                <a:lnTo>
                  <a:pt x="4323" y="8280"/>
                </a:lnTo>
                <a:lnTo>
                  <a:pt x="4323" y="8109"/>
                </a:lnTo>
                <a:lnTo>
                  <a:pt x="4372" y="7938"/>
                </a:lnTo>
                <a:lnTo>
                  <a:pt x="4470" y="7792"/>
                </a:lnTo>
                <a:lnTo>
                  <a:pt x="4567" y="7670"/>
                </a:lnTo>
                <a:lnTo>
                  <a:pt x="4714" y="7547"/>
                </a:lnTo>
                <a:lnTo>
                  <a:pt x="4860" y="7474"/>
                </a:lnTo>
                <a:lnTo>
                  <a:pt x="5031" y="7425"/>
                </a:lnTo>
                <a:lnTo>
                  <a:pt x="5202" y="7401"/>
                </a:lnTo>
                <a:lnTo>
                  <a:pt x="5373" y="7425"/>
                </a:lnTo>
                <a:lnTo>
                  <a:pt x="5520" y="7474"/>
                </a:lnTo>
                <a:lnTo>
                  <a:pt x="5691" y="7547"/>
                </a:lnTo>
                <a:lnTo>
                  <a:pt x="5813" y="7670"/>
                </a:lnTo>
                <a:lnTo>
                  <a:pt x="7181" y="9013"/>
                </a:lnTo>
                <a:lnTo>
                  <a:pt x="10673" y="5667"/>
                </a:lnTo>
                <a:lnTo>
                  <a:pt x="10820" y="5520"/>
                </a:lnTo>
                <a:lnTo>
                  <a:pt x="10991" y="5423"/>
                </a:lnTo>
                <a:lnTo>
                  <a:pt x="11161" y="5374"/>
                </a:lnTo>
                <a:lnTo>
                  <a:pt x="11357" y="5349"/>
                </a:lnTo>
                <a:close/>
                <a:moveTo>
                  <a:pt x="7718" y="1"/>
                </a:moveTo>
                <a:lnTo>
                  <a:pt x="7303" y="50"/>
                </a:lnTo>
                <a:lnTo>
                  <a:pt x="6887" y="98"/>
                </a:lnTo>
                <a:lnTo>
                  <a:pt x="6497" y="172"/>
                </a:lnTo>
                <a:lnTo>
                  <a:pt x="6106" y="245"/>
                </a:lnTo>
                <a:lnTo>
                  <a:pt x="5715" y="367"/>
                </a:lnTo>
                <a:lnTo>
                  <a:pt x="5349" y="489"/>
                </a:lnTo>
                <a:lnTo>
                  <a:pt x="4958" y="636"/>
                </a:lnTo>
                <a:lnTo>
                  <a:pt x="4616" y="807"/>
                </a:lnTo>
                <a:lnTo>
                  <a:pt x="4250" y="978"/>
                </a:lnTo>
                <a:lnTo>
                  <a:pt x="3908" y="1173"/>
                </a:lnTo>
                <a:lnTo>
                  <a:pt x="3590" y="1393"/>
                </a:lnTo>
                <a:lnTo>
                  <a:pt x="3273" y="1613"/>
                </a:lnTo>
                <a:lnTo>
                  <a:pt x="2955" y="1857"/>
                </a:lnTo>
                <a:lnTo>
                  <a:pt x="2662" y="2125"/>
                </a:lnTo>
                <a:lnTo>
                  <a:pt x="2394" y="2394"/>
                </a:lnTo>
                <a:lnTo>
                  <a:pt x="2125" y="2663"/>
                </a:lnTo>
                <a:lnTo>
                  <a:pt x="1856" y="2956"/>
                </a:lnTo>
                <a:lnTo>
                  <a:pt x="1612" y="3273"/>
                </a:lnTo>
                <a:lnTo>
                  <a:pt x="1392" y="3591"/>
                </a:lnTo>
                <a:lnTo>
                  <a:pt x="1172" y="3908"/>
                </a:lnTo>
                <a:lnTo>
                  <a:pt x="977" y="4250"/>
                </a:lnTo>
                <a:lnTo>
                  <a:pt x="806" y="4617"/>
                </a:lnTo>
                <a:lnTo>
                  <a:pt x="635" y="4959"/>
                </a:lnTo>
                <a:lnTo>
                  <a:pt x="489" y="5349"/>
                </a:lnTo>
                <a:lnTo>
                  <a:pt x="366" y="5716"/>
                </a:lnTo>
                <a:lnTo>
                  <a:pt x="244" y="6106"/>
                </a:lnTo>
                <a:lnTo>
                  <a:pt x="171" y="6497"/>
                </a:lnTo>
                <a:lnTo>
                  <a:pt x="98" y="6888"/>
                </a:lnTo>
                <a:lnTo>
                  <a:pt x="49" y="7303"/>
                </a:lnTo>
                <a:lnTo>
                  <a:pt x="0" y="7718"/>
                </a:lnTo>
                <a:lnTo>
                  <a:pt x="0" y="8134"/>
                </a:lnTo>
                <a:lnTo>
                  <a:pt x="0" y="8549"/>
                </a:lnTo>
                <a:lnTo>
                  <a:pt x="49" y="8964"/>
                </a:lnTo>
                <a:lnTo>
                  <a:pt x="98" y="9379"/>
                </a:lnTo>
                <a:lnTo>
                  <a:pt x="171" y="9770"/>
                </a:lnTo>
                <a:lnTo>
                  <a:pt x="244" y="10161"/>
                </a:lnTo>
                <a:lnTo>
                  <a:pt x="366" y="10551"/>
                </a:lnTo>
                <a:lnTo>
                  <a:pt x="489" y="10918"/>
                </a:lnTo>
                <a:lnTo>
                  <a:pt x="635" y="11309"/>
                </a:lnTo>
                <a:lnTo>
                  <a:pt x="806" y="11650"/>
                </a:lnTo>
                <a:lnTo>
                  <a:pt x="977" y="12017"/>
                </a:lnTo>
                <a:lnTo>
                  <a:pt x="1172" y="12359"/>
                </a:lnTo>
                <a:lnTo>
                  <a:pt x="1392" y="12676"/>
                </a:lnTo>
                <a:lnTo>
                  <a:pt x="1612" y="12994"/>
                </a:lnTo>
                <a:lnTo>
                  <a:pt x="1856" y="13311"/>
                </a:lnTo>
                <a:lnTo>
                  <a:pt x="2125" y="13604"/>
                </a:lnTo>
                <a:lnTo>
                  <a:pt x="2394" y="13873"/>
                </a:lnTo>
                <a:lnTo>
                  <a:pt x="2662" y="14142"/>
                </a:lnTo>
                <a:lnTo>
                  <a:pt x="2955" y="14410"/>
                </a:lnTo>
                <a:lnTo>
                  <a:pt x="3273" y="14655"/>
                </a:lnTo>
                <a:lnTo>
                  <a:pt x="3590" y="14874"/>
                </a:lnTo>
                <a:lnTo>
                  <a:pt x="3908" y="15094"/>
                </a:lnTo>
                <a:lnTo>
                  <a:pt x="4250" y="15290"/>
                </a:lnTo>
                <a:lnTo>
                  <a:pt x="4616" y="15460"/>
                </a:lnTo>
                <a:lnTo>
                  <a:pt x="4958" y="15631"/>
                </a:lnTo>
                <a:lnTo>
                  <a:pt x="5349" y="15778"/>
                </a:lnTo>
                <a:lnTo>
                  <a:pt x="5715" y="15900"/>
                </a:lnTo>
                <a:lnTo>
                  <a:pt x="6106" y="16022"/>
                </a:lnTo>
                <a:lnTo>
                  <a:pt x="6497" y="16095"/>
                </a:lnTo>
                <a:lnTo>
                  <a:pt x="6887" y="16169"/>
                </a:lnTo>
                <a:lnTo>
                  <a:pt x="7303" y="16218"/>
                </a:lnTo>
                <a:lnTo>
                  <a:pt x="7718" y="16266"/>
                </a:lnTo>
                <a:lnTo>
                  <a:pt x="8548" y="16266"/>
                </a:lnTo>
                <a:lnTo>
                  <a:pt x="8963" y="16218"/>
                </a:lnTo>
                <a:lnTo>
                  <a:pt x="9379" y="16169"/>
                </a:lnTo>
                <a:lnTo>
                  <a:pt x="9769" y="16095"/>
                </a:lnTo>
                <a:lnTo>
                  <a:pt x="10160" y="16022"/>
                </a:lnTo>
                <a:lnTo>
                  <a:pt x="10551" y="15900"/>
                </a:lnTo>
                <a:lnTo>
                  <a:pt x="10942" y="15778"/>
                </a:lnTo>
                <a:lnTo>
                  <a:pt x="11308" y="15631"/>
                </a:lnTo>
                <a:lnTo>
                  <a:pt x="11650" y="15460"/>
                </a:lnTo>
                <a:lnTo>
                  <a:pt x="12016" y="15290"/>
                </a:lnTo>
                <a:lnTo>
                  <a:pt x="12358" y="15094"/>
                </a:lnTo>
                <a:lnTo>
                  <a:pt x="12676" y="14874"/>
                </a:lnTo>
                <a:lnTo>
                  <a:pt x="12993" y="14655"/>
                </a:lnTo>
                <a:lnTo>
                  <a:pt x="13311" y="14410"/>
                </a:lnTo>
                <a:lnTo>
                  <a:pt x="13604" y="14142"/>
                </a:lnTo>
                <a:lnTo>
                  <a:pt x="13872" y="13873"/>
                </a:lnTo>
                <a:lnTo>
                  <a:pt x="14166" y="13604"/>
                </a:lnTo>
                <a:lnTo>
                  <a:pt x="14410" y="13311"/>
                </a:lnTo>
                <a:lnTo>
                  <a:pt x="14654" y="12994"/>
                </a:lnTo>
                <a:lnTo>
                  <a:pt x="14874" y="12676"/>
                </a:lnTo>
                <a:lnTo>
                  <a:pt x="15094" y="12359"/>
                </a:lnTo>
                <a:lnTo>
                  <a:pt x="15289" y="12017"/>
                </a:lnTo>
                <a:lnTo>
                  <a:pt x="15460" y="11650"/>
                </a:lnTo>
                <a:lnTo>
                  <a:pt x="15631" y="11309"/>
                </a:lnTo>
                <a:lnTo>
                  <a:pt x="15777" y="10918"/>
                </a:lnTo>
                <a:lnTo>
                  <a:pt x="15900" y="10551"/>
                </a:lnTo>
                <a:lnTo>
                  <a:pt x="16022" y="10161"/>
                </a:lnTo>
                <a:lnTo>
                  <a:pt x="16095" y="9770"/>
                </a:lnTo>
                <a:lnTo>
                  <a:pt x="16168" y="9379"/>
                </a:lnTo>
                <a:lnTo>
                  <a:pt x="16217" y="8964"/>
                </a:lnTo>
                <a:lnTo>
                  <a:pt x="16266" y="8549"/>
                </a:lnTo>
                <a:lnTo>
                  <a:pt x="16266" y="8134"/>
                </a:lnTo>
                <a:lnTo>
                  <a:pt x="16266" y="7718"/>
                </a:lnTo>
                <a:lnTo>
                  <a:pt x="16217" y="7303"/>
                </a:lnTo>
                <a:lnTo>
                  <a:pt x="16168" y="6888"/>
                </a:lnTo>
                <a:lnTo>
                  <a:pt x="16095" y="6497"/>
                </a:lnTo>
                <a:lnTo>
                  <a:pt x="16022" y="6106"/>
                </a:lnTo>
                <a:lnTo>
                  <a:pt x="15900" y="5716"/>
                </a:lnTo>
                <a:lnTo>
                  <a:pt x="15777" y="5349"/>
                </a:lnTo>
                <a:lnTo>
                  <a:pt x="15631" y="4959"/>
                </a:lnTo>
                <a:lnTo>
                  <a:pt x="15460" y="4617"/>
                </a:lnTo>
                <a:lnTo>
                  <a:pt x="15289" y="4250"/>
                </a:lnTo>
                <a:lnTo>
                  <a:pt x="15094" y="3908"/>
                </a:lnTo>
                <a:lnTo>
                  <a:pt x="14874" y="3591"/>
                </a:lnTo>
                <a:lnTo>
                  <a:pt x="14654" y="3273"/>
                </a:lnTo>
                <a:lnTo>
                  <a:pt x="14410" y="2956"/>
                </a:lnTo>
                <a:lnTo>
                  <a:pt x="14166" y="2663"/>
                </a:lnTo>
                <a:lnTo>
                  <a:pt x="13872" y="2394"/>
                </a:lnTo>
                <a:lnTo>
                  <a:pt x="13604" y="2125"/>
                </a:lnTo>
                <a:lnTo>
                  <a:pt x="13311" y="1857"/>
                </a:lnTo>
                <a:lnTo>
                  <a:pt x="12993" y="1613"/>
                </a:lnTo>
                <a:lnTo>
                  <a:pt x="12676" y="1393"/>
                </a:lnTo>
                <a:lnTo>
                  <a:pt x="12358" y="1173"/>
                </a:lnTo>
                <a:lnTo>
                  <a:pt x="12016" y="978"/>
                </a:lnTo>
                <a:lnTo>
                  <a:pt x="11650" y="807"/>
                </a:lnTo>
                <a:lnTo>
                  <a:pt x="11308" y="636"/>
                </a:lnTo>
                <a:lnTo>
                  <a:pt x="10942" y="489"/>
                </a:lnTo>
                <a:lnTo>
                  <a:pt x="10551" y="367"/>
                </a:lnTo>
                <a:lnTo>
                  <a:pt x="10160" y="245"/>
                </a:lnTo>
                <a:lnTo>
                  <a:pt x="9769" y="172"/>
                </a:lnTo>
                <a:lnTo>
                  <a:pt x="9379" y="98"/>
                </a:lnTo>
                <a:lnTo>
                  <a:pt x="8963" y="50"/>
                </a:lnTo>
                <a:lnTo>
                  <a:pt x="854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grpSp>
        <p:nvGrpSpPr>
          <p:cNvPr id="683" name="Google Shape;683;p42"/>
          <p:cNvGrpSpPr/>
          <p:nvPr/>
        </p:nvGrpSpPr>
        <p:grpSpPr>
          <a:xfrm>
            <a:off x="5169556" y="543233"/>
            <a:ext cx="188198" cy="239803"/>
            <a:chOff x="1958100" y="4985350"/>
            <a:chExt cx="365150" cy="465275"/>
          </a:xfrm>
        </p:grpSpPr>
        <p:sp>
          <p:nvSpPr>
            <p:cNvPr id="684" name="Google Shape;684;p42"/>
            <p:cNvSpPr/>
            <p:nvPr/>
          </p:nvSpPr>
          <p:spPr>
            <a:xfrm>
              <a:off x="1958100" y="4985350"/>
              <a:ext cx="365150" cy="465275"/>
            </a:xfrm>
            <a:custGeom>
              <a:avLst/>
              <a:gdLst/>
              <a:ahLst/>
              <a:cxnLst/>
              <a:rect l="l" t="t" r="r" b="b"/>
              <a:pathLst>
                <a:path w="14606" h="18611" extrusionOk="0">
                  <a:moveTo>
                    <a:pt x="4152" y="1734"/>
                  </a:moveTo>
                  <a:lnTo>
                    <a:pt x="4274" y="1759"/>
                  </a:lnTo>
                  <a:lnTo>
                    <a:pt x="4397" y="1783"/>
                  </a:lnTo>
                  <a:lnTo>
                    <a:pt x="4543" y="1808"/>
                  </a:lnTo>
                  <a:lnTo>
                    <a:pt x="4812" y="1930"/>
                  </a:lnTo>
                  <a:lnTo>
                    <a:pt x="5105" y="2125"/>
                  </a:lnTo>
                  <a:lnTo>
                    <a:pt x="5398" y="2394"/>
                  </a:lnTo>
                  <a:lnTo>
                    <a:pt x="5496" y="2516"/>
                  </a:lnTo>
                  <a:lnTo>
                    <a:pt x="5593" y="2638"/>
                  </a:lnTo>
                  <a:lnTo>
                    <a:pt x="5789" y="2956"/>
                  </a:lnTo>
                  <a:lnTo>
                    <a:pt x="5935" y="3322"/>
                  </a:lnTo>
                  <a:lnTo>
                    <a:pt x="6057" y="3688"/>
                  </a:lnTo>
                  <a:lnTo>
                    <a:pt x="6155" y="4079"/>
                  </a:lnTo>
                  <a:lnTo>
                    <a:pt x="6204" y="4470"/>
                  </a:lnTo>
                  <a:lnTo>
                    <a:pt x="6277" y="4836"/>
                  </a:lnTo>
                  <a:lnTo>
                    <a:pt x="6302" y="5154"/>
                  </a:lnTo>
                  <a:lnTo>
                    <a:pt x="5984" y="5129"/>
                  </a:lnTo>
                  <a:lnTo>
                    <a:pt x="5618" y="5080"/>
                  </a:lnTo>
                  <a:lnTo>
                    <a:pt x="5227" y="5007"/>
                  </a:lnTo>
                  <a:lnTo>
                    <a:pt x="4836" y="4909"/>
                  </a:lnTo>
                  <a:lnTo>
                    <a:pt x="4470" y="4787"/>
                  </a:lnTo>
                  <a:lnTo>
                    <a:pt x="4104" y="4641"/>
                  </a:lnTo>
                  <a:lnTo>
                    <a:pt x="3786" y="4445"/>
                  </a:lnTo>
                  <a:lnTo>
                    <a:pt x="3664" y="4348"/>
                  </a:lnTo>
                  <a:lnTo>
                    <a:pt x="3542" y="4250"/>
                  </a:lnTo>
                  <a:lnTo>
                    <a:pt x="3273" y="3957"/>
                  </a:lnTo>
                  <a:lnTo>
                    <a:pt x="3078" y="3664"/>
                  </a:lnTo>
                  <a:lnTo>
                    <a:pt x="2956" y="3395"/>
                  </a:lnTo>
                  <a:lnTo>
                    <a:pt x="2931" y="3273"/>
                  </a:lnTo>
                  <a:lnTo>
                    <a:pt x="2907" y="3127"/>
                  </a:lnTo>
                  <a:lnTo>
                    <a:pt x="2882" y="3004"/>
                  </a:lnTo>
                  <a:lnTo>
                    <a:pt x="2907" y="2858"/>
                  </a:lnTo>
                  <a:lnTo>
                    <a:pt x="2931" y="2736"/>
                  </a:lnTo>
                  <a:lnTo>
                    <a:pt x="2956" y="2614"/>
                  </a:lnTo>
                  <a:lnTo>
                    <a:pt x="3004" y="2492"/>
                  </a:lnTo>
                  <a:lnTo>
                    <a:pt x="3078" y="2369"/>
                  </a:lnTo>
                  <a:lnTo>
                    <a:pt x="3273" y="2125"/>
                  </a:lnTo>
                  <a:lnTo>
                    <a:pt x="3517" y="1930"/>
                  </a:lnTo>
                  <a:lnTo>
                    <a:pt x="3639" y="1857"/>
                  </a:lnTo>
                  <a:lnTo>
                    <a:pt x="3762" y="1808"/>
                  </a:lnTo>
                  <a:lnTo>
                    <a:pt x="3884" y="1783"/>
                  </a:lnTo>
                  <a:lnTo>
                    <a:pt x="4006" y="1759"/>
                  </a:lnTo>
                  <a:lnTo>
                    <a:pt x="4152" y="1734"/>
                  </a:lnTo>
                  <a:close/>
                  <a:moveTo>
                    <a:pt x="10454" y="1734"/>
                  </a:moveTo>
                  <a:lnTo>
                    <a:pt x="10600" y="1759"/>
                  </a:lnTo>
                  <a:lnTo>
                    <a:pt x="10722" y="1783"/>
                  </a:lnTo>
                  <a:lnTo>
                    <a:pt x="10844" y="1808"/>
                  </a:lnTo>
                  <a:lnTo>
                    <a:pt x="10966" y="1857"/>
                  </a:lnTo>
                  <a:lnTo>
                    <a:pt x="11089" y="1930"/>
                  </a:lnTo>
                  <a:lnTo>
                    <a:pt x="11333" y="2125"/>
                  </a:lnTo>
                  <a:lnTo>
                    <a:pt x="11528" y="2369"/>
                  </a:lnTo>
                  <a:lnTo>
                    <a:pt x="11601" y="2492"/>
                  </a:lnTo>
                  <a:lnTo>
                    <a:pt x="11650" y="2614"/>
                  </a:lnTo>
                  <a:lnTo>
                    <a:pt x="11675" y="2736"/>
                  </a:lnTo>
                  <a:lnTo>
                    <a:pt x="11699" y="2858"/>
                  </a:lnTo>
                  <a:lnTo>
                    <a:pt x="11724" y="3004"/>
                  </a:lnTo>
                  <a:lnTo>
                    <a:pt x="11699" y="3127"/>
                  </a:lnTo>
                  <a:lnTo>
                    <a:pt x="11675" y="3273"/>
                  </a:lnTo>
                  <a:lnTo>
                    <a:pt x="11650" y="3395"/>
                  </a:lnTo>
                  <a:lnTo>
                    <a:pt x="11528" y="3664"/>
                  </a:lnTo>
                  <a:lnTo>
                    <a:pt x="11333" y="3957"/>
                  </a:lnTo>
                  <a:lnTo>
                    <a:pt x="11064" y="4250"/>
                  </a:lnTo>
                  <a:lnTo>
                    <a:pt x="10942" y="4348"/>
                  </a:lnTo>
                  <a:lnTo>
                    <a:pt x="10820" y="4445"/>
                  </a:lnTo>
                  <a:lnTo>
                    <a:pt x="10502" y="4641"/>
                  </a:lnTo>
                  <a:lnTo>
                    <a:pt x="10136" y="4787"/>
                  </a:lnTo>
                  <a:lnTo>
                    <a:pt x="9770" y="4909"/>
                  </a:lnTo>
                  <a:lnTo>
                    <a:pt x="9379" y="5007"/>
                  </a:lnTo>
                  <a:lnTo>
                    <a:pt x="8988" y="5080"/>
                  </a:lnTo>
                  <a:lnTo>
                    <a:pt x="8622" y="5129"/>
                  </a:lnTo>
                  <a:lnTo>
                    <a:pt x="8304" y="5154"/>
                  </a:lnTo>
                  <a:lnTo>
                    <a:pt x="8329" y="4836"/>
                  </a:lnTo>
                  <a:lnTo>
                    <a:pt x="8402" y="4470"/>
                  </a:lnTo>
                  <a:lnTo>
                    <a:pt x="8451" y="4079"/>
                  </a:lnTo>
                  <a:lnTo>
                    <a:pt x="8549" y="3688"/>
                  </a:lnTo>
                  <a:lnTo>
                    <a:pt x="8671" y="3322"/>
                  </a:lnTo>
                  <a:lnTo>
                    <a:pt x="8817" y="2956"/>
                  </a:lnTo>
                  <a:lnTo>
                    <a:pt x="9013" y="2638"/>
                  </a:lnTo>
                  <a:lnTo>
                    <a:pt x="9110" y="2516"/>
                  </a:lnTo>
                  <a:lnTo>
                    <a:pt x="9208" y="2394"/>
                  </a:lnTo>
                  <a:lnTo>
                    <a:pt x="9501" y="2125"/>
                  </a:lnTo>
                  <a:lnTo>
                    <a:pt x="9794" y="1930"/>
                  </a:lnTo>
                  <a:lnTo>
                    <a:pt x="10063" y="1808"/>
                  </a:lnTo>
                  <a:lnTo>
                    <a:pt x="10209" y="1783"/>
                  </a:lnTo>
                  <a:lnTo>
                    <a:pt x="10331" y="1759"/>
                  </a:lnTo>
                  <a:lnTo>
                    <a:pt x="10454" y="1734"/>
                  </a:lnTo>
                  <a:close/>
                  <a:moveTo>
                    <a:pt x="3639" y="0"/>
                  </a:moveTo>
                  <a:lnTo>
                    <a:pt x="3395" y="25"/>
                  </a:lnTo>
                  <a:lnTo>
                    <a:pt x="3151" y="74"/>
                  </a:lnTo>
                  <a:lnTo>
                    <a:pt x="2907" y="147"/>
                  </a:lnTo>
                  <a:lnTo>
                    <a:pt x="2687" y="220"/>
                  </a:lnTo>
                  <a:lnTo>
                    <a:pt x="2467" y="342"/>
                  </a:lnTo>
                  <a:lnTo>
                    <a:pt x="2272" y="464"/>
                  </a:lnTo>
                  <a:lnTo>
                    <a:pt x="2101" y="611"/>
                  </a:lnTo>
                  <a:lnTo>
                    <a:pt x="1930" y="782"/>
                  </a:lnTo>
                  <a:lnTo>
                    <a:pt x="1759" y="953"/>
                  </a:lnTo>
                  <a:lnTo>
                    <a:pt x="1612" y="1124"/>
                  </a:lnTo>
                  <a:lnTo>
                    <a:pt x="1490" y="1344"/>
                  </a:lnTo>
                  <a:lnTo>
                    <a:pt x="1368" y="1539"/>
                  </a:lnTo>
                  <a:lnTo>
                    <a:pt x="1295" y="1759"/>
                  </a:lnTo>
                  <a:lnTo>
                    <a:pt x="1222" y="2003"/>
                  </a:lnTo>
                  <a:lnTo>
                    <a:pt x="1173" y="2247"/>
                  </a:lnTo>
                  <a:lnTo>
                    <a:pt x="1148" y="2492"/>
                  </a:lnTo>
                  <a:lnTo>
                    <a:pt x="1173" y="2760"/>
                  </a:lnTo>
                  <a:lnTo>
                    <a:pt x="1197" y="3029"/>
                  </a:lnTo>
                  <a:lnTo>
                    <a:pt x="1295" y="3298"/>
                  </a:lnTo>
                  <a:lnTo>
                    <a:pt x="1393" y="3566"/>
                  </a:lnTo>
                  <a:lnTo>
                    <a:pt x="1539" y="3859"/>
                  </a:lnTo>
                  <a:lnTo>
                    <a:pt x="1734" y="4152"/>
                  </a:lnTo>
                  <a:lnTo>
                    <a:pt x="1954" y="4445"/>
                  </a:lnTo>
                  <a:lnTo>
                    <a:pt x="2223" y="4739"/>
                  </a:lnTo>
                  <a:lnTo>
                    <a:pt x="2394" y="4885"/>
                  </a:lnTo>
                  <a:lnTo>
                    <a:pt x="2565" y="5007"/>
                  </a:lnTo>
                  <a:lnTo>
                    <a:pt x="2931" y="5251"/>
                  </a:lnTo>
                  <a:lnTo>
                    <a:pt x="3346" y="5471"/>
                  </a:lnTo>
                  <a:lnTo>
                    <a:pt x="3762" y="5642"/>
                  </a:lnTo>
                  <a:lnTo>
                    <a:pt x="391" y="5642"/>
                  </a:lnTo>
                  <a:lnTo>
                    <a:pt x="318" y="5667"/>
                  </a:lnTo>
                  <a:lnTo>
                    <a:pt x="220" y="5715"/>
                  </a:lnTo>
                  <a:lnTo>
                    <a:pt x="147" y="5789"/>
                  </a:lnTo>
                  <a:lnTo>
                    <a:pt x="98" y="5838"/>
                  </a:lnTo>
                  <a:lnTo>
                    <a:pt x="49" y="5935"/>
                  </a:lnTo>
                  <a:lnTo>
                    <a:pt x="25" y="6033"/>
                  </a:lnTo>
                  <a:lnTo>
                    <a:pt x="0" y="6131"/>
                  </a:lnTo>
                  <a:lnTo>
                    <a:pt x="0" y="9599"/>
                  </a:lnTo>
                  <a:lnTo>
                    <a:pt x="5325" y="9599"/>
                  </a:lnTo>
                  <a:lnTo>
                    <a:pt x="5325" y="6009"/>
                  </a:lnTo>
                  <a:lnTo>
                    <a:pt x="5813" y="6082"/>
                  </a:lnTo>
                  <a:lnTo>
                    <a:pt x="5813" y="18611"/>
                  </a:lnTo>
                  <a:lnTo>
                    <a:pt x="8793" y="18611"/>
                  </a:lnTo>
                  <a:lnTo>
                    <a:pt x="8793" y="6082"/>
                  </a:lnTo>
                  <a:lnTo>
                    <a:pt x="9281" y="6009"/>
                  </a:lnTo>
                  <a:lnTo>
                    <a:pt x="9281" y="9599"/>
                  </a:lnTo>
                  <a:lnTo>
                    <a:pt x="14605" y="9599"/>
                  </a:lnTo>
                  <a:lnTo>
                    <a:pt x="14605" y="6131"/>
                  </a:lnTo>
                  <a:lnTo>
                    <a:pt x="14581" y="6033"/>
                  </a:lnTo>
                  <a:lnTo>
                    <a:pt x="14557" y="5935"/>
                  </a:lnTo>
                  <a:lnTo>
                    <a:pt x="14508" y="5838"/>
                  </a:lnTo>
                  <a:lnTo>
                    <a:pt x="14459" y="5789"/>
                  </a:lnTo>
                  <a:lnTo>
                    <a:pt x="14386" y="5715"/>
                  </a:lnTo>
                  <a:lnTo>
                    <a:pt x="14288" y="5667"/>
                  </a:lnTo>
                  <a:lnTo>
                    <a:pt x="14215" y="5642"/>
                  </a:lnTo>
                  <a:lnTo>
                    <a:pt x="10844" y="5642"/>
                  </a:lnTo>
                  <a:lnTo>
                    <a:pt x="11259" y="5471"/>
                  </a:lnTo>
                  <a:lnTo>
                    <a:pt x="11675" y="5251"/>
                  </a:lnTo>
                  <a:lnTo>
                    <a:pt x="12041" y="5007"/>
                  </a:lnTo>
                  <a:lnTo>
                    <a:pt x="12212" y="4885"/>
                  </a:lnTo>
                  <a:lnTo>
                    <a:pt x="12383" y="4739"/>
                  </a:lnTo>
                  <a:lnTo>
                    <a:pt x="12652" y="4445"/>
                  </a:lnTo>
                  <a:lnTo>
                    <a:pt x="12871" y="4152"/>
                  </a:lnTo>
                  <a:lnTo>
                    <a:pt x="13067" y="3859"/>
                  </a:lnTo>
                  <a:lnTo>
                    <a:pt x="13213" y="3566"/>
                  </a:lnTo>
                  <a:lnTo>
                    <a:pt x="13311" y="3298"/>
                  </a:lnTo>
                  <a:lnTo>
                    <a:pt x="13409" y="3029"/>
                  </a:lnTo>
                  <a:lnTo>
                    <a:pt x="13433" y="2760"/>
                  </a:lnTo>
                  <a:lnTo>
                    <a:pt x="13458" y="2492"/>
                  </a:lnTo>
                  <a:lnTo>
                    <a:pt x="13433" y="2247"/>
                  </a:lnTo>
                  <a:lnTo>
                    <a:pt x="13384" y="2003"/>
                  </a:lnTo>
                  <a:lnTo>
                    <a:pt x="13311" y="1759"/>
                  </a:lnTo>
                  <a:lnTo>
                    <a:pt x="13238" y="1539"/>
                  </a:lnTo>
                  <a:lnTo>
                    <a:pt x="13116" y="1344"/>
                  </a:lnTo>
                  <a:lnTo>
                    <a:pt x="12994" y="1124"/>
                  </a:lnTo>
                  <a:lnTo>
                    <a:pt x="12847" y="953"/>
                  </a:lnTo>
                  <a:lnTo>
                    <a:pt x="12676" y="782"/>
                  </a:lnTo>
                  <a:lnTo>
                    <a:pt x="12505" y="611"/>
                  </a:lnTo>
                  <a:lnTo>
                    <a:pt x="12334" y="464"/>
                  </a:lnTo>
                  <a:lnTo>
                    <a:pt x="12139" y="342"/>
                  </a:lnTo>
                  <a:lnTo>
                    <a:pt x="11919" y="220"/>
                  </a:lnTo>
                  <a:lnTo>
                    <a:pt x="11699" y="147"/>
                  </a:lnTo>
                  <a:lnTo>
                    <a:pt x="11455" y="74"/>
                  </a:lnTo>
                  <a:lnTo>
                    <a:pt x="11211" y="25"/>
                  </a:lnTo>
                  <a:lnTo>
                    <a:pt x="10966" y="0"/>
                  </a:lnTo>
                  <a:lnTo>
                    <a:pt x="10698" y="25"/>
                  </a:lnTo>
                  <a:lnTo>
                    <a:pt x="10429" y="49"/>
                  </a:lnTo>
                  <a:lnTo>
                    <a:pt x="10160" y="147"/>
                  </a:lnTo>
                  <a:lnTo>
                    <a:pt x="9892" y="245"/>
                  </a:lnTo>
                  <a:lnTo>
                    <a:pt x="9599" y="391"/>
                  </a:lnTo>
                  <a:lnTo>
                    <a:pt x="9306" y="587"/>
                  </a:lnTo>
                  <a:lnTo>
                    <a:pt x="9013" y="806"/>
                  </a:lnTo>
                  <a:lnTo>
                    <a:pt x="8719" y="1075"/>
                  </a:lnTo>
                  <a:lnTo>
                    <a:pt x="8475" y="1368"/>
                  </a:lnTo>
                  <a:lnTo>
                    <a:pt x="8280" y="1661"/>
                  </a:lnTo>
                  <a:lnTo>
                    <a:pt x="8084" y="2003"/>
                  </a:lnTo>
                  <a:lnTo>
                    <a:pt x="7914" y="2369"/>
                  </a:lnTo>
                  <a:lnTo>
                    <a:pt x="7791" y="2736"/>
                  </a:lnTo>
                  <a:lnTo>
                    <a:pt x="7669" y="3102"/>
                  </a:lnTo>
                  <a:lnTo>
                    <a:pt x="7572" y="3469"/>
                  </a:lnTo>
                  <a:lnTo>
                    <a:pt x="7498" y="3835"/>
                  </a:lnTo>
                  <a:lnTo>
                    <a:pt x="7401" y="4519"/>
                  </a:lnTo>
                  <a:lnTo>
                    <a:pt x="7327" y="5080"/>
                  </a:lnTo>
                  <a:lnTo>
                    <a:pt x="7303" y="5667"/>
                  </a:lnTo>
                  <a:lnTo>
                    <a:pt x="7279" y="5080"/>
                  </a:lnTo>
                  <a:lnTo>
                    <a:pt x="7205" y="4519"/>
                  </a:lnTo>
                  <a:lnTo>
                    <a:pt x="7108" y="3835"/>
                  </a:lnTo>
                  <a:lnTo>
                    <a:pt x="7034" y="3469"/>
                  </a:lnTo>
                  <a:lnTo>
                    <a:pt x="6937" y="3102"/>
                  </a:lnTo>
                  <a:lnTo>
                    <a:pt x="6814" y="2736"/>
                  </a:lnTo>
                  <a:lnTo>
                    <a:pt x="6692" y="2369"/>
                  </a:lnTo>
                  <a:lnTo>
                    <a:pt x="6521" y="2003"/>
                  </a:lnTo>
                  <a:lnTo>
                    <a:pt x="6326" y="1661"/>
                  </a:lnTo>
                  <a:lnTo>
                    <a:pt x="6131" y="1368"/>
                  </a:lnTo>
                  <a:lnTo>
                    <a:pt x="5886" y="1075"/>
                  </a:lnTo>
                  <a:lnTo>
                    <a:pt x="5593" y="806"/>
                  </a:lnTo>
                  <a:lnTo>
                    <a:pt x="5300" y="587"/>
                  </a:lnTo>
                  <a:lnTo>
                    <a:pt x="5007" y="391"/>
                  </a:lnTo>
                  <a:lnTo>
                    <a:pt x="4714" y="245"/>
                  </a:lnTo>
                  <a:lnTo>
                    <a:pt x="4445" y="147"/>
                  </a:lnTo>
                  <a:lnTo>
                    <a:pt x="4177" y="49"/>
                  </a:lnTo>
                  <a:lnTo>
                    <a:pt x="3908" y="25"/>
                  </a:lnTo>
                  <a:lnTo>
                    <a:pt x="3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85" name="Google Shape;685;p42"/>
            <p:cNvSpPr/>
            <p:nvPr/>
          </p:nvSpPr>
          <p:spPr>
            <a:xfrm>
              <a:off x="1977625" y="5237525"/>
              <a:ext cx="113600" cy="213100"/>
            </a:xfrm>
            <a:custGeom>
              <a:avLst/>
              <a:gdLst/>
              <a:ahLst/>
              <a:cxnLst/>
              <a:rect l="l" t="t" r="r" b="b"/>
              <a:pathLst>
                <a:path w="4544" h="8524" extrusionOk="0">
                  <a:moveTo>
                    <a:pt x="1" y="0"/>
                  </a:moveTo>
                  <a:lnTo>
                    <a:pt x="1" y="8035"/>
                  </a:lnTo>
                  <a:lnTo>
                    <a:pt x="25" y="8133"/>
                  </a:lnTo>
                  <a:lnTo>
                    <a:pt x="50" y="8231"/>
                  </a:lnTo>
                  <a:lnTo>
                    <a:pt x="99" y="8304"/>
                  </a:lnTo>
                  <a:lnTo>
                    <a:pt x="148" y="8377"/>
                  </a:lnTo>
                  <a:lnTo>
                    <a:pt x="221" y="8426"/>
                  </a:lnTo>
                  <a:lnTo>
                    <a:pt x="318" y="8475"/>
                  </a:lnTo>
                  <a:lnTo>
                    <a:pt x="392" y="8499"/>
                  </a:lnTo>
                  <a:lnTo>
                    <a:pt x="489" y="8524"/>
                  </a:lnTo>
                  <a:lnTo>
                    <a:pt x="4544" y="8524"/>
                  </a:lnTo>
                  <a:lnTo>
                    <a:pt x="454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86" name="Google Shape;686;p42"/>
            <p:cNvSpPr/>
            <p:nvPr/>
          </p:nvSpPr>
          <p:spPr>
            <a:xfrm>
              <a:off x="2190125" y="5237525"/>
              <a:ext cx="113575" cy="213100"/>
            </a:xfrm>
            <a:custGeom>
              <a:avLst/>
              <a:gdLst/>
              <a:ahLst/>
              <a:cxnLst/>
              <a:rect l="l" t="t" r="r" b="b"/>
              <a:pathLst>
                <a:path w="4543" h="8524" extrusionOk="0">
                  <a:moveTo>
                    <a:pt x="0" y="0"/>
                  </a:moveTo>
                  <a:lnTo>
                    <a:pt x="0" y="8524"/>
                  </a:lnTo>
                  <a:lnTo>
                    <a:pt x="4054" y="8524"/>
                  </a:lnTo>
                  <a:lnTo>
                    <a:pt x="4152" y="8499"/>
                  </a:lnTo>
                  <a:lnTo>
                    <a:pt x="4225" y="8475"/>
                  </a:lnTo>
                  <a:lnTo>
                    <a:pt x="4323" y="8426"/>
                  </a:lnTo>
                  <a:lnTo>
                    <a:pt x="4396" y="8377"/>
                  </a:lnTo>
                  <a:lnTo>
                    <a:pt x="4445" y="8304"/>
                  </a:lnTo>
                  <a:lnTo>
                    <a:pt x="4494" y="8231"/>
                  </a:lnTo>
                  <a:lnTo>
                    <a:pt x="4518" y="8133"/>
                  </a:lnTo>
                  <a:lnTo>
                    <a:pt x="4543" y="8035"/>
                  </a:lnTo>
                  <a:lnTo>
                    <a:pt x="45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  <p:grpSp>
        <p:nvGrpSpPr>
          <p:cNvPr id="687" name="Google Shape;687;p42"/>
          <p:cNvGrpSpPr/>
          <p:nvPr/>
        </p:nvGrpSpPr>
        <p:grpSpPr>
          <a:xfrm>
            <a:off x="3342459" y="2137720"/>
            <a:ext cx="283238" cy="257429"/>
            <a:chOff x="4562200" y="4968250"/>
            <a:chExt cx="549550" cy="499475"/>
          </a:xfrm>
        </p:grpSpPr>
        <p:sp>
          <p:nvSpPr>
            <p:cNvPr id="688" name="Google Shape;688;p42"/>
            <p:cNvSpPr/>
            <p:nvPr/>
          </p:nvSpPr>
          <p:spPr>
            <a:xfrm>
              <a:off x="4842450" y="5242400"/>
              <a:ext cx="213125" cy="225325"/>
            </a:xfrm>
            <a:custGeom>
              <a:avLst/>
              <a:gdLst/>
              <a:ahLst/>
              <a:cxnLst/>
              <a:rect l="l" t="t" r="r" b="b"/>
              <a:pathLst>
                <a:path w="8525" h="9013" extrusionOk="0">
                  <a:moveTo>
                    <a:pt x="8524" y="1"/>
                  </a:moveTo>
                  <a:lnTo>
                    <a:pt x="2272" y="3542"/>
                  </a:lnTo>
                  <a:lnTo>
                    <a:pt x="2150" y="3591"/>
                  </a:lnTo>
                  <a:lnTo>
                    <a:pt x="2028" y="3615"/>
                  </a:lnTo>
                  <a:lnTo>
                    <a:pt x="1906" y="3591"/>
                  </a:lnTo>
                  <a:lnTo>
                    <a:pt x="1808" y="3566"/>
                  </a:lnTo>
                  <a:lnTo>
                    <a:pt x="1735" y="3517"/>
                  </a:lnTo>
                  <a:lnTo>
                    <a:pt x="1662" y="3444"/>
                  </a:lnTo>
                  <a:lnTo>
                    <a:pt x="1588" y="3371"/>
                  </a:lnTo>
                  <a:lnTo>
                    <a:pt x="1" y="440"/>
                  </a:lnTo>
                  <a:lnTo>
                    <a:pt x="1" y="9013"/>
                  </a:lnTo>
                  <a:lnTo>
                    <a:pt x="8524" y="4104"/>
                  </a:lnTo>
                  <a:lnTo>
                    <a:pt x="85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89" name="Google Shape;689;p42"/>
            <p:cNvSpPr/>
            <p:nvPr/>
          </p:nvSpPr>
          <p:spPr>
            <a:xfrm>
              <a:off x="4617775" y="5241800"/>
              <a:ext cx="212500" cy="225925"/>
            </a:xfrm>
            <a:custGeom>
              <a:avLst/>
              <a:gdLst/>
              <a:ahLst/>
              <a:cxnLst/>
              <a:rect l="l" t="t" r="r" b="b"/>
              <a:pathLst>
                <a:path w="8500" h="9037" extrusionOk="0">
                  <a:moveTo>
                    <a:pt x="0" y="0"/>
                  </a:moveTo>
                  <a:lnTo>
                    <a:pt x="0" y="4128"/>
                  </a:lnTo>
                  <a:lnTo>
                    <a:pt x="8499" y="9037"/>
                  </a:lnTo>
                  <a:lnTo>
                    <a:pt x="8499" y="586"/>
                  </a:lnTo>
                  <a:lnTo>
                    <a:pt x="6961" y="3395"/>
                  </a:lnTo>
                  <a:lnTo>
                    <a:pt x="6887" y="3468"/>
                  </a:lnTo>
                  <a:lnTo>
                    <a:pt x="6814" y="3541"/>
                  </a:lnTo>
                  <a:lnTo>
                    <a:pt x="6741" y="3590"/>
                  </a:lnTo>
                  <a:lnTo>
                    <a:pt x="6643" y="3615"/>
                  </a:lnTo>
                  <a:lnTo>
                    <a:pt x="6521" y="3639"/>
                  </a:lnTo>
                  <a:lnTo>
                    <a:pt x="6399" y="3615"/>
                  </a:lnTo>
                  <a:lnTo>
                    <a:pt x="6277" y="35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0" name="Google Shape;690;p42"/>
            <p:cNvSpPr/>
            <p:nvPr/>
          </p:nvSpPr>
          <p:spPr>
            <a:xfrm>
              <a:off x="4631200" y="4968250"/>
              <a:ext cx="411550" cy="236325"/>
            </a:xfrm>
            <a:custGeom>
              <a:avLst/>
              <a:gdLst/>
              <a:ahLst/>
              <a:cxnLst/>
              <a:rect l="l" t="t" r="r" b="b"/>
              <a:pathLst>
                <a:path w="16462" h="9453" extrusionOk="0">
                  <a:moveTo>
                    <a:pt x="8182" y="1"/>
                  </a:moveTo>
                  <a:lnTo>
                    <a:pt x="0" y="4763"/>
                  </a:lnTo>
                  <a:lnTo>
                    <a:pt x="8231" y="9452"/>
                  </a:lnTo>
                  <a:lnTo>
                    <a:pt x="16462" y="4763"/>
                  </a:lnTo>
                  <a:lnTo>
                    <a:pt x="818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1" name="Google Shape;691;p42"/>
            <p:cNvSpPr/>
            <p:nvPr/>
          </p:nvSpPr>
          <p:spPr>
            <a:xfrm>
              <a:off x="4562200" y="5094025"/>
              <a:ext cx="274800" cy="226550"/>
            </a:xfrm>
            <a:custGeom>
              <a:avLst/>
              <a:gdLst/>
              <a:ahLst/>
              <a:cxnLst/>
              <a:rect l="l" t="t" r="r" b="b"/>
              <a:pathLst>
                <a:path w="10992" h="9062" extrusionOk="0">
                  <a:moveTo>
                    <a:pt x="2248" y="1"/>
                  </a:moveTo>
                  <a:lnTo>
                    <a:pt x="1" y="4079"/>
                  </a:lnTo>
                  <a:lnTo>
                    <a:pt x="8744" y="9062"/>
                  </a:lnTo>
                  <a:lnTo>
                    <a:pt x="10991" y="4983"/>
                  </a:lnTo>
                  <a:lnTo>
                    <a:pt x="224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2" name="Google Shape;692;p42"/>
            <p:cNvSpPr/>
            <p:nvPr/>
          </p:nvSpPr>
          <p:spPr>
            <a:xfrm>
              <a:off x="4836975" y="5094025"/>
              <a:ext cx="274775" cy="226550"/>
            </a:xfrm>
            <a:custGeom>
              <a:avLst/>
              <a:gdLst/>
              <a:ahLst/>
              <a:cxnLst/>
              <a:rect l="l" t="t" r="r" b="b"/>
              <a:pathLst>
                <a:path w="10991" h="9062" extrusionOk="0">
                  <a:moveTo>
                    <a:pt x="8743" y="1"/>
                  </a:moveTo>
                  <a:lnTo>
                    <a:pt x="0" y="4983"/>
                  </a:lnTo>
                  <a:lnTo>
                    <a:pt x="2247" y="9062"/>
                  </a:lnTo>
                  <a:lnTo>
                    <a:pt x="10990" y="4079"/>
                  </a:lnTo>
                  <a:lnTo>
                    <a:pt x="874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  <p:grpSp>
        <p:nvGrpSpPr>
          <p:cNvPr id="693" name="Google Shape;693;p42"/>
          <p:cNvGrpSpPr/>
          <p:nvPr/>
        </p:nvGrpSpPr>
        <p:grpSpPr>
          <a:xfrm>
            <a:off x="6790078" y="2139229"/>
            <a:ext cx="278200" cy="266861"/>
            <a:chOff x="5241175" y="4959100"/>
            <a:chExt cx="539775" cy="517775"/>
          </a:xfrm>
        </p:grpSpPr>
        <p:sp>
          <p:nvSpPr>
            <p:cNvPr id="694" name="Google Shape;694;p42"/>
            <p:cNvSpPr/>
            <p:nvPr/>
          </p:nvSpPr>
          <p:spPr>
            <a:xfrm>
              <a:off x="5575150" y="4959100"/>
              <a:ext cx="161225" cy="178300"/>
            </a:xfrm>
            <a:custGeom>
              <a:avLst/>
              <a:gdLst/>
              <a:ahLst/>
              <a:cxnLst/>
              <a:rect l="l" t="t" r="r" b="b"/>
              <a:pathLst>
                <a:path w="6449" h="7132" extrusionOk="0">
                  <a:moveTo>
                    <a:pt x="4641" y="0"/>
                  </a:moveTo>
                  <a:lnTo>
                    <a:pt x="4470" y="25"/>
                  </a:lnTo>
                  <a:lnTo>
                    <a:pt x="4299" y="49"/>
                  </a:lnTo>
                  <a:lnTo>
                    <a:pt x="4128" y="98"/>
                  </a:lnTo>
                  <a:lnTo>
                    <a:pt x="3957" y="147"/>
                  </a:lnTo>
                  <a:lnTo>
                    <a:pt x="3786" y="220"/>
                  </a:lnTo>
                  <a:lnTo>
                    <a:pt x="3640" y="318"/>
                  </a:lnTo>
                  <a:lnTo>
                    <a:pt x="3517" y="415"/>
                  </a:lnTo>
                  <a:lnTo>
                    <a:pt x="3395" y="538"/>
                  </a:lnTo>
                  <a:lnTo>
                    <a:pt x="3273" y="660"/>
                  </a:lnTo>
                  <a:lnTo>
                    <a:pt x="3175" y="806"/>
                  </a:lnTo>
                  <a:lnTo>
                    <a:pt x="3078" y="953"/>
                  </a:lnTo>
                  <a:lnTo>
                    <a:pt x="3005" y="1099"/>
                  </a:lnTo>
                  <a:lnTo>
                    <a:pt x="2931" y="1270"/>
                  </a:lnTo>
                  <a:lnTo>
                    <a:pt x="2907" y="1441"/>
                  </a:lnTo>
                  <a:lnTo>
                    <a:pt x="2882" y="1612"/>
                  </a:lnTo>
                  <a:lnTo>
                    <a:pt x="2858" y="1808"/>
                  </a:lnTo>
                  <a:lnTo>
                    <a:pt x="2882" y="2076"/>
                  </a:lnTo>
                  <a:lnTo>
                    <a:pt x="2956" y="2345"/>
                  </a:lnTo>
                  <a:lnTo>
                    <a:pt x="3053" y="2589"/>
                  </a:lnTo>
                  <a:lnTo>
                    <a:pt x="3175" y="2809"/>
                  </a:lnTo>
                  <a:lnTo>
                    <a:pt x="0" y="6546"/>
                  </a:lnTo>
                  <a:lnTo>
                    <a:pt x="367" y="6814"/>
                  </a:lnTo>
                  <a:lnTo>
                    <a:pt x="709" y="7132"/>
                  </a:lnTo>
                  <a:lnTo>
                    <a:pt x="3884" y="3419"/>
                  </a:lnTo>
                  <a:lnTo>
                    <a:pt x="4055" y="3493"/>
                  </a:lnTo>
                  <a:lnTo>
                    <a:pt x="4250" y="3542"/>
                  </a:lnTo>
                  <a:lnTo>
                    <a:pt x="4445" y="3566"/>
                  </a:lnTo>
                  <a:lnTo>
                    <a:pt x="4641" y="3590"/>
                  </a:lnTo>
                  <a:lnTo>
                    <a:pt x="4836" y="3566"/>
                  </a:lnTo>
                  <a:lnTo>
                    <a:pt x="5007" y="3542"/>
                  </a:lnTo>
                  <a:lnTo>
                    <a:pt x="5178" y="3517"/>
                  </a:lnTo>
                  <a:lnTo>
                    <a:pt x="5349" y="3444"/>
                  </a:lnTo>
                  <a:lnTo>
                    <a:pt x="5496" y="3371"/>
                  </a:lnTo>
                  <a:lnTo>
                    <a:pt x="5642" y="3273"/>
                  </a:lnTo>
                  <a:lnTo>
                    <a:pt x="5789" y="3175"/>
                  </a:lnTo>
                  <a:lnTo>
                    <a:pt x="5911" y="3053"/>
                  </a:lnTo>
                  <a:lnTo>
                    <a:pt x="6033" y="2931"/>
                  </a:lnTo>
                  <a:lnTo>
                    <a:pt x="6131" y="2809"/>
                  </a:lnTo>
                  <a:lnTo>
                    <a:pt x="6228" y="2638"/>
                  </a:lnTo>
                  <a:lnTo>
                    <a:pt x="6302" y="2491"/>
                  </a:lnTo>
                  <a:lnTo>
                    <a:pt x="6350" y="2320"/>
                  </a:lnTo>
                  <a:lnTo>
                    <a:pt x="6399" y="2149"/>
                  </a:lnTo>
                  <a:lnTo>
                    <a:pt x="6424" y="1979"/>
                  </a:lnTo>
                  <a:lnTo>
                    <a:pt x="6448" y="1808"/>
                  </a:lnTo>
                  <a:lnTo>
                    <a:pt x="6424" y="1612"/>
                  </a:lnTo>
                  <a:lnTo>
                    <a:pt x="6399" y="1441"/>
                  </a:lnTo>
                  <a:lnTo>
                    <a:pt x="6350" y="1270"/>
                  </a:lnTo>
                  <a:lnTo>
                    <a:pt x="6302" y="1099"/>
                  </a:lnTo>
                  <a:lnTo>
                    <a:pt x="6228" y="953"/>
                  </a:lnTo>
                  <a:lnTo>
                    <a:pt x="6131" y="806"/>
                  </a:lnTo>
                  <a:lnTo>
                    <a:pt x="6033" y="660"/>
                  </a:lnTo>
                  <a:lnTo>
                    <a:pt x="5911" y="538"/>
                  </a:lnTo>
                  <a:lnTo>
                    <a:pt x="5789" y="415"/>
                  </a:lnTo>
                  <a:lnTo>
                    <a:pt x="5642" y="318"/>
                  </a:lnTo>
                  <a:lnTo>
                    <a:pt x="5496" y="220"/>
                  </a:lnTo>
                  <a:lnTo>
                    <a:pt x="5349" y="147"/>
                  </a:lnTo>
                  <a:lnTo>
                    <a:pt x="5178" y="98"/>
                  </a:lnTo>
                  <a:lnTo>
                    <a:pt x="5007" y="49"/>
                  </a:lnTo>
                  <a:lnTo>
                    <a:pt x="4836" y="25"/>
                  </a:lnTo>
                  <a:lnTo>
                    <a:pt x="46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5" name="Google Shape;695;p42"/>
            <p:cNvSpPr/>
            <p:nvPr/>
          </p:nvSpPr>
          <p:spPr>
            <a:xfrm>
              <a:off x="5330925" y="4985350"/>
              <a:ext cx="128250" cy="148400"/>
            </a:xfrm>
            <a:custGeom>
              <a:avLst/>
              <a:gdLst/>
              <a:ahLst/>
              <a:cxnLst/>
              <a:rect l="l" t="t" r="r" b="b"/>
              <a:pathLst>
                <a:path w="5130" h="5936" extrusionOk="0">
                  <a:moveTo>
                    <a:pt x="1563" y="0"/>
                  </a:moveTo>
                  <a:lnTo>
                    <a:pt x="1392" y="25"/>
                  </a:lnTo>
                  <a:lnTo>
                    <a:pt x="1221" y="74"/>
                  </a:lnTo>
                  <a:lnTo>
                    <a:pt x="1075" y="147"/>
                  </a:lnTo>
                  <a:lnTo>
                    <a:pt x="904" y="220"/>
                  </a:lnTo>
                  <a:lnTo>
                    <a:pt x="757" y="318"/>
                  </a:lnTo>
                  <a:lnTo>
                    <a:pt x="635" y="416"/>
                  </a:lnTo>
                  <a:lnTo>
                    <a:pt x="513" y="538"/>
                  </a:lnTo>
                  <a:lnTo>
                    <a:pt x="391" y="660"/>
                  </a:lnTo>
                  <a:lnTo>
                    <a:pt x="293" y="806"/>
                  </a:lnTo>
                  <a:lnTo>
                    <a:pt x="196" y="953"/>
                  </a:lnTo>
                  <a:lnTo>
                    <a:pt x="122" y="1099"/>
                  </a:lnTo>
                  <a:lnTo>
                    <a:pt x="74" y="1270"/>
                  </a:lnTo>
                  <a:lnTo>
                    <a:pt x="25" y="1466"/>
                  </a:lnTo>
                  <a:lnTo>
                    <a:pt x="0" y="1637"/>
                  </a:lnTo>
                  <a:lnTo>
                    <a:pt x="0" y="1808"/>
                  </a:lnTo>
                  <a:lnTo>
                    <a:pt x="0" y="2003"/>
                  </a:lnTo>
                  <a:lnTo>
                    <a:pt x="25" y="2174"/>
                  </a:lnTo>
                  <a:lnTo>
                    <a:pt x="74" y="2345"/>
                  </a:lnTo>
                  <a:lnTo>
                    <a:pt x="147" y="2492"/>
                  </a:lnTo>
                  <a:lnTo>
                    <a:pt x="220" y="2663"/>
                  </a:lnTo>
                  <a:lnTo>
                    <a:pt x="318" y="2785"/>
                  </a:lnTo>
                  <a:lnTo>
                    <a:pt x="415" y="2931"/>
                  </a:lnTo>
                  <a:lnTo>
                    <a:pt x="538" y="3053"/>
                  </a:lnTo>
                  <a:lnTo>
                    <a:pt x="660" y="3175"/>
                  </a:lnTo>
                  <a:lnTo>
                    <a:pt x="806" y="3273"/>
                  </a:lnTo>
                  <a:lnTo>
                    <a:pt x="953" y="3371"/>
                  </a:lnTo>
                  <a:lnTo>
                    <a:pt x="1099" y="3444"/>
                  </a:lnTo>
                  <a:lnTo>
                    <a:pt x="1270" y="3493"/>
                  </a:lnTo>
                  <a:lnTo>
                    <a:pt x="1466" y="3542"/>
                  </a:lnTo>
                  <a:lnTo>
                    <a:pt x="1710" y="3566"/>
                  </a:lnTo>
                  <a:lnTo>
                    <a:pt x="1979" y="3566"/>
                  </a:lnTo>
                  <a:lnTo>
                    <a:pt x="2223" y="3517"/>
                  </a:lnTo>
                  <a:lnTo>
                    <a:pt x="2467" y="3444"/>
                  </a:lnTo>
                  <a:lnTo>
                    <a:pt x="4396" y="5935"/>
                  </a:lnTo>
                  <a:lnTo>
                    <a:pt x="4738" y="5642"/>
                  </a:lnTo>
                  <a:lnTo>
                    <a:pt x="5129" y="5374"/>
                  </a:lnTo>
                  <a:lnTo>
                    <a:pt x="3200" y="2858"/>
                  </a:lnTo>
                  <a:lnTo>
                    <a:pt x="3322" y="2687"/>
                  </a:lnTo>
                  <a:lnTo>
                    <a:pt x="3419" y="2516"/>
                  </a:lnTo>
                  <a:lnTo>
                    <a:pt x="3493" y="2321"/>
                  </a:lnTo>
                  <a:lnTo>
                    <a:pt x="3542" y="2101"/>
                  </a:lnTo>
                  <a:lnTo>
                    <a:pt x="3566" y="1930"/>
                  </a:lnTo>
                  <a:lnTo>
                    <a:pt x="3566" y="1734"/>
                  </a:lnTo>
                  <a:lnTo>
                    <a:pt x="3566" y="1564"/>
                  </a:lnTo>
                  <a:lnTo>
                    <a:pt x="3517" y="1393"/>
                  </a:lnTo>
                  <a:lnTo>
                    <a:pt x="3468" y="1222"/>
                  </a:lnTo>
                  <a:lnTo>
                    <a:pt x="3419" y="1075"/>
                  </a:lnTo>
                  <a:lnTo>
                    <a:pt x="3346" y="904"/>
                  </a:lnTo>
                  <a:lnTo>
                    <a:pt x="3249" y="758"/>
                  </a:lnTo>
                  <a:lnTo>
                    <a:pt x="3151" y="635"/>
                  </a:lnTo>
                  <a:lnTo>
                    <a:pt x="3029" y="513"/>
                  </a:lnTo>
                  <a:lnTo>
                    <a:pt x="2907" y="391"/>
                  </a:lnTo>
                  <a:lnTo>
                    <a:pt x="2760" y="294"/>
                  </a:lnTo>
                  <a:lnTo>
                    <a:pt x="2614" y="196"/>
                  </a:lnTo>
                  <a:lnTo>
                    <a:pt x="2443" y="123"/>
                  </a:lnTo>
                  <a:lnTo>
                    <a:pt x="2272" y="74"/>
                  </a:lnTo>
                  <a:lnTo>
                    <a:pt x="2101" y="25"/>
                  </a:lnTo>
                  <a:lnTo>
                    <a:pt x="193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6" name="Google Shape;696;p42"/>
            <p:cNvSpPr/>
            <p:nvPr/>
          </p:nvSpPr>
          <p:spPr>
            <a:xfrm>
              <a:off x="5241175" y="5241175"/>
              <a:ext cx="180125" cy="109325"/>
            </a:xfrm>
            <a:custGeom>
              <a:avLst/>
              <a:gdLst/>
              <a:ahLst/>
              <a:cxnLst/>
              <a:rect l="l" t="t" r="r" b="b"/>
              <a:pathLst>
                <a:path w="7205" h="4373" extrusionOk="0">
                  <a:moveTo>
                    <a:pt x="6839" y="1"/>
                  </a:moveTo>
                  <a:lnTo>
                    <a:pt x="3224" y="1491"/>
                  </a:lnTo>
                  <a:lnTo>
                    <a:pt x="3102" y="1368"/>
                  </a:lnTo>
                  <a:lnTo>
                    <a:pt x="2980" y="1246"/>
                  </a:lnTo>
                  <a:lnTo>
                    <a:pt x="2858" y="1124"/>
                  </a:lnTo>
                  <a:lnTo>
                    <a:pt x="2687" y="1026"/>
                  </a:lnTo>
                  <a:lnTo>
                    <a:pt x="2540" y="953"/>
                  </a:lnTo>
                  <a:lnTo>
                    <a:pt x="2369" y="880"/>
                  </a:lnTo>
                  <a:lnTo>
                    <a:pt x="2198" y="831"/>
                  </a:lnTo>
                  <a:lnTo>
                    <a:pt x="2027" y="807"/>
                  </a:lnTo>
                  <a:lnTo>
                    <a:pt x="1856" y="782"/>
                  </a:lnTo>
                  <a:lnTo>
                    <a:pt x="1685" y="807"/>
                  </a:lnTo>
                  <a:lnTo>
                    <a:pt x="1514" y="807"/>
                  </a:lnTo>
                  <a:lnTo>
                    <a:pt x="1343" y="856"/>
                  </a:lnTo>
                  <a:lnTo>
                    <a:pt x="1172" y="904"/>
                  </a:lnTo>
                  <a:lnTo>
                    <a:pt x="1026" y="978"/>
                  </a:lnTo>
                  <a:lnTo>
                    <a:pt x="879" y="1051"/>
                  </a:lnTo>
                  <a:lnTo>
                    <a:pt x="733" y="1149"/>
                  </a:lnTo>
                  <a:lnTo>
                    <a:pt x="586" y="1271"/>
                  </a:lnTo>
                  <a:lnTo>
                    <a:pt x="464" y="1393"/>
                  </a:lnTo>
                  <a:lnTo>
                    <a:pt x="342" y="1515"/>
                  </a:lnTo>
                  <a:lnTo>
                    <a:pt x="244" y="1686"/>
                  </a:lnTo>
                  <a:lnTo>
                    <a:pt x="171" y="1832"/>
                  </a:lnTo>
                  <a:lnTo>
                    <a:pt x="98" y="2003"/>
                  </a:lnTo>
                  <a:lnTo>
                    <a:pt x="49" y="2174"/>
                  </a:lnTo>
                  <a:lnTo>
                    <a:pt x="25" y="2345"/>
                  </a:lnTo>
                  <a:lnTo>
                    <a:pt x="0" y="2516"/>
                  </a:lnTo>
                  <a:lnTo>
                    <a:pt x="0" y="2687"/>
                  </a:lnTo>
                  <a:lnTo>
                    <a:pt x="25" y="2858"/>
                  </a:lnTo>
                  <a:lnTo>
                    <a:pt x="73" y="3029"/>
                  </a:lnTo>
                  <a:lnTo>
                    <a:pt x="122" y="3200"/>
                  </a:lnTo>
                  <a:lnTo>
                    <a:pt x="195" y="3347"/>
                  </a:lnTo>
                  <a:lnTo>
                    <a:pt x="269" y="3518"/>
                  </a:lnTo>
                  <a:lnTo>
                    <a:pt x="366" y="3640"/>
                  </a:lnTo>
                  <a:lnTo>
                    <a:pt x="464" y="3786"/>
                  </a:lnTo>
                  <a:lnTo>
                    <a:pt x="611" y="3908"/>
                  </a:lnTo>
                  <a:lnTo>
                    <a:pt x="733" y="4031"/>
                  </a:lnTo>
                  <a:lnTo>
                    <a:pt x="904" y="4128"/>
                  </a:lnTo>
                  <a:lnTo>
                    <a:pt x="1050" y="4201"/>
                  </a:lnTo>
                  <a:lnTo>
                    <a:pt x="1221" y="4275"/>
                  </a:lnTo>
                  <a:lnTo>
                    <a:pt x="1392" y="4324"/>
                  </a:lnTo>
                  <a:lnTo>
                    <a:pt x="1563" y="4348"/>
                  </a:lnTo>
                  <a:lnTo>
                    <a:pt x="1734" y="4372"/>
                  </a:lnTo>
                  <a:lnTo>
                    <a:pt x="1905" y="4372"/>
                  </a:lnTo>
                  <a:lnTo>
                    <a:pt x="2076" y="4348"/>
                  </a:lnTo>
                  <a:lnTo>
                    <a:pt x="2247" y="4299"/>
                  </a:lnTo>
                  <a:lnTo>
                    <a:pt x="2418" y="4250"/>
                  </a:lnTo>
                  <a:lnTo>
                    <a:pt x="2565" y="4201"/>
                  </a:lnTo>
                  <a:lnTo>
                    <a:pt x="2711" y="4104"/>
                  </a:lnTo>
                  <a:lnTo>
                    <a:pt x="2858" y="4006"/>
                  </a:lnTo>
                  <a:lnTo>
                    <a:pt x="3004" y="3908"/>
                  </a:lnTo>
                  <a:lnTo>
                    <a:pt x="3126" y="3786"/>
                  </a:lnTo>
                  <a:lnTo>
                    <a:pt x="3248" y="3640"/>
                  </a:lnTo>
                  <a:lnTo>
                    <a:pt x="3346" y="3493"/>
                  </a:lnTo>
                  <a:lnTo>
                    <a:pt x="3468" y="3200"/>
                  </a:lnTo>
                  <a:lnTo>
                    <a:pt x="3541" y="2931"/>
                  </a:lnTo>
                  <a:lnTo>
                    <a:pt x="3590" y="2638"/>
                  </a:lnTo>
                  <a:lnTo>
                    <a:pt x="3566" y="2345"/>
                  </a:lnTo>
                  <a:lnTo>
                    <a:pt x="7205" y="856"/>
                  </a:lnTo>
                  <a:lnTo>
                    <a:pt x="6985" y="440"/>
                  </a:lnTo>
                  <a:lnTo>
                    <a:pt x="683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7" name="Google Shape;697;p42"/>
            <p:cNvSpPr/>
            <p:nvPr/>
          </p:nvSpPr>
          <p:spPr>
            <a:xfrm>
              <a:off x="5461575" y="5316900"/>
              <a:ext cx="89175" cy="159975"/>
            </a:xfrm>
            <a:custGeom>
              <a:avLst/>
              <a:gdLst/>
              <a:ahLst/>
              <a:cxnLst/>
              <a:rect l="l" t="t" r="r" b="b"/>
              <a:pathLst>
                <a:path w="3567" h="6399" extrusionOk="0">
                  <a:moveTo>
                    <a:pt x="1491" y="0"/>
                  </a:moveTo>
                  <a:lnTo>
                    <a:pt x="1393" y="2858"/>
                  </a:lnTo>
                  <a:lnTo>
                    <a:pt x="1198" y="2907"/>
                  </a:lnTo>
                  <a:lnTo>
                    <a:pt x="1002" y="3004"/>
                  </a:lnTo>
                  <a:lnTo>
                    <a:pt x="807" y="3102"/>
                  </a:lnTo>
                  <a:lnTo>
                    <a:pt x="636" y="3224"/>
                  </a:lnTo>
                  <a:lnTo>
                    <a:pt x="489" y="3346"/>
                  </a:lnTo>
                  <a:lnTo>
                    <a:pt x="392" y="3493"/>
                  </a:lnTo>
                  <a:lnTo>
                    <a:pt x="269" y="3639"/>
                  </a:lnTo>
                  <a:lnTo>
                    <a:pt x="196" y="3786"/>
                  </a:lnTo>
                  <a:lnTo>
                    <a:pt x="123" y="3932"/>
                  </a:lnTo>
                  <a:lnTo>
                    <a:pt x="74" y="4103"/>
                  </a:lnTo>
                  <a:lnTo>
                    <a:pt x="25" y="4274"/>
                  </a:lnTo>
                  <a:lnTo>
                    <a:pt x="1" y="4445"/>
                  </a:lnTo>
                  <a:lnTo>
                    <a:pt x="1" y="4616"/>
                  </a:lnTo>
                  <a:lnTo>
                    <a:pt x="1" y="4787"/>
                  </a:lnTo>
                  <a:lnTo>
                    <a:pt x="25" y="4958"/>
                  </a:lnTo>
                  <a:lnTo>
                    <a:pt x="74" y="5129"/>
                  </a:lnTo>
                  <a:lnTo>
                    <a:pt x="123" y="5276"/>
                  </a:lnTo>
                  <a:lnTo>
                    <a:pt x="196" y="5447"/>
                  </a:lnTo>
                  <a:lnTo>
                    <a:pt x="294" y="5593"/>
                  </a:lnTo>
                  <a:lnTo>
                    <a:pt x="416" y="5740"/>
                  </a:lnTo>
                  <a:lnTo>
                    <a:pt x="538" y="5886"/>
                  </a:lnTo>
                  <a:lnTo>
                    <a:pt x="660" y="6008"/>
                  </a:lnTo>
                  <a:lnTo>
                    <a:pt x="807" y="6106"/>
                  </a:lnTo>
                  <a:lnTo>
                    <a:pt x="953" y="6179"/>
                  </a:lnTo>
                  <a:lnTo>
                    <a:pt x="1124" y="6252"/>
                  </a:lnTo>
                  <a:lnTo>
                    <a:pt x="1271" y="6326"/>
                  </a:lnTo>
                  <a:lnTo>
                    <a:pt x="1442" y="6350"/>
                  </a:lnTo>
                  <a:lnTo>
                    <a:pt x="1613" y="6375"/>
                  </a:lnTo>
                  <a:lnTo>
                    <a:pt x="1784" y="6399"/>
                  </a:lnTo>
                  <a:lnTo>
                    <a:pt x="1955" y="6375"/>
                  </a:lnTo>
                  <a:lnTo>
                    <a:pt x="2126" y="6350"/>
                  </a:lnTo>
                  <a:lnTo>
                    <a:pt x="2297" y="6301"/>
                  </a:lnTo>
                  <a:lnTo>
                    <a:pt x="2468" y="6252"/>
                  </a:lnTo>
                  <a:lnTo>
                    <a:pt x="2614" y="6179"/>
                  </a:lnTo>
                  <a:lnTo>
                    <a:pt x="2785" y="6082"/>
                  </a:lnTo>
                  <a:lnTo>
                    <a:pt x="2932" y="5984"/>
                  </a:lnTo>
                  <a:lnTo>
                    <a:pt x="3054" y="5862"/>
                  </a:lnTo>
                  <a:lnTo>
                    <a:pt x="3176" y="5715"/>
                  </a:lnTo>
                  <a:lnTo>
                    <a:pt x="3273" y="5569"/>
                  </a:lnTo>
                  <a:lnTo>
                    <a:pt x="3371" y="5422"/>
                  </a:lnTo>
                  <a:lnTo>
                    <a:pt x="3444" y="5276"/>
                  </a:lnTo>
                  <a:lnTo>
                    <a:pt x="3493" y="5105"/>
                  </a:lnTo>
                  <a:lnTo>
                    <a:pt x="3542" y="4934"/>
                  </a:lnTo>
                  <a:lnTo>
                    <a:pt x="3567" y="4763"/>
                  </a:lnTo>
                  <a:lnTo>
                    <a:pt x="3567" y="4592"/>
                  </a:lnTo>
                  <a:lnTo>
                    <a:pt x="3567" y="4421"/>
                  </a:lnTo>
                  <a:lnTo>
                    <a:pt x="3542" y="4250"/>
                  </a:lnTo>
                  <a:lnTo>
                    <a:pt x="3493" y="4079"/>
                  </a:lnTo>
                  <a:lnTo>
                    <a:pt x="3420" y="3908"/>
                  </a:lnTo>
                  <a:lnTo>
                    <a:pt x="3347" y="3761"/>
                  </a:lnTo>
                  <a:lnTo>
                    <a:pt x="3273" y="3615"/>
                  </a:lnTo>
                  <a:lnTo>
                    <a:pt x="3151" y="3468"/>
                  </a:lnTo>
                  <a:lnTo>
                    <a:pt x="2980" y="3273"/>
                  </a:lnTo>
                  <a:lnTo>
                    <a:pt x="2761" y="3102"/>
                  </a:lnTo>
                  <a:lnTo>
                    <a:pt x="2541" y="2980"/>
                  </a:lnTo>
                  <a:lnTo>
                    <a:pt x="2321" y="2907"/>
                  </a:lnTo>
                  <a:lnTo>
                    <a:pt x="2419" y="25"/>
                  </a:lnTo>
                  <a:lnTo>
                    <a:pt x="2419" y="25"/>
                  </a:lnTo>
                  <a:lnTo>
                    <a:pt x="2126" y="49"/>
                  </a:lnTo>
                  <a:lnTo>
                    <a:pt x="1808" y="25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8" name="Google Shape;698;p42"/>
            <p:cNvSpPr/>
            <p:nvPr/>
          </p:nvSpPr>
          <p:spPr>
            <a:xfrm>
              <a:off x="5619100" y="5194175"/>
              <a:ext cx="161850" cy="89775"/>
            </a:xfrm>
            <a:custGeom>
              <a:avLst/>
              <a:gdLst/>
              <a:ahLst/>
              <a:cxnLst/>
              <a:rect l="l" t="t" r="r" b="b"/>
              <a:pathLst>
                <a:path w="6474" h="3591" extrusionOk="0">
                  <a:moveTo>
                    <a:pt x="4592" y="0"/>
                  </a:moveTo>
                  <a:lnTo>
                    <a:pt x="4422" y="25"/>
                  </a:lnTo>
                  <a:lnTo>
                    <a:pt x="4251" y="73"/>
                  </a:lnTo>
                  <a:lnTo>
                    <a:pt x="4080" y="122"/>
                  </a:lnTo>
                  <a:lnTo>
                    <a:pt x="3884" y="196"/>
                  </a:lnTo>
                  <a:lnTo>
                    <a:pt x="3713" y="293"/>
                  </a:lnTo>
                  <a:lnTo>
                    <a:pt x="3567" y="391"/>
                  </a:lnTo>
                  <a:lnTo>
                    <a:pt x="3420" y="513"/>
                  </a:lnTo>
                  <a:lnTo>
                    <a:pt x="3298" y="660"/>
                  </a:lnTo>
                  <a:lnTo>
                    <a:pt x="3200" y="806"/>
                  </a:lnTo>
                  <a:lnTo>
                    <a:pt x="3103" y="953"/>
                  </a:lnTo>
                  <a:lnTo>
                    <a:pt x="3029" y="1124"/>
                  </a:lnTo>
                  <a:lnTo>
                    <a:pt x="99" y="757"/>
                  </a:lnTo>
                  <a:lnTo>
                    <a:pt x="74" y="1221"/>
                  </a:lnTo>
                  <a:lnTo>
                    <a:pt x="1" y="1661"/>
                  </a:lnTo>
                  <a:lnTo>
                    <a:pt x="2907" y="2027"/>
                  </a:lnTo>
                  <a:lnTo>
                    <a:pt x="2932" y="2223"/>
                  </a:lnTo>
                  <a:lnTo>
                    <a:pt x="3005" y="2418"/>
                  </a:lnTo>
                  <a:lnTo>
                    <a:pt x="3078" y="2565"/>
                  </a:lnTo>
                  <a:lnTo>
                    <a:pt x="3152" y="2736"/>
                  </a:lnTo>
                  <a:lnTo>
                    <a:pt x="3249" y="2882"/>
                  </a:lnTo>
                  <a:lnTo>
                    <a:pt x="3371" y="3004"/>
                  </a:lnTo>
                  <a:lnTo>
                    <a:pt x="3493" y="3126"/>
                  </a:lnTo>
                  <a:lnTo>
                    <a:pt x="3616" y="3248"/>
                  </a:lnTo>
                  <a:lnTo>
                    <a:pt x="3762" y="3346"/>
                  </a:lnTo>
                  <a:lnTo>
                    <a:pt x="3909" y="3419"/>
                  </a:lnTo>
                  <a:lnTo>
                    <a:pt x="4080" y="3493"/>
                  </a:lnTo>
                  <a:lnTo>
                    <a:pt x="4251" y="3541"/>
                  </a:lnTo>
                  <a:lnTo>
                    <a:pt x="4422" y="3566"/>
                  </a:lnTo>
                  <a:lnTo>
                    <a:pt x="4592" y="3590"/>
                  </a:lnTo>
                  <a:lnTo>
                    <a:pt x="4763" y="3590"/>
                  </a:lnTo>
                  <a:lnTo>
                    <a:pt x="4934" y="3566"/>
                  </a:lnTo>
                  <a:lnTo>
                    <a:pt x="5105" y="3541"/>
                  </a:lnTo>
                  <a:lnTo>
                    <a:pt x="5276" y="3468"/>
                  </a:lnTo>
                  <a:lnTo>
                    <a:pt x="5447" y="3419"/>
                  </a:lnTo>
                  <a:lnTo>
                    <a:pt x="5618" y="3322"/>
                  </a:lnTo>
                  <a:lnTo>
                    <a:pt x="5765" y="3224"/>
                  </a:lnTo>
                  <a:lnTo>
                    <a:pt x="5887" y="3102"/>
                  </a:lnTo>
                  <a:lnTo>
                    <a:pt x="6009" y="2980"/>
                  </a:lnTo>
                  <a:lnTo>
                    <a:pt x="6131" y="2858"/>
                  </a:lnTo>
                  <a:lnTo>
                    <a:pt x="6204" y="2711"/>
                  </a:lnTo>
                  <a:lnTo>
                    <a:pt x="6302" y="2565"/>
                  </a:lnTo>
                  <a:lnTo>
                    <a:pt x="6351" y="2394"/>
                  </a:lnTo>
                  <a:lnTo>
                    <a:pt x="6400" y="2223"/>
                  </a:lnTo>
                  <a:lnTo>
                    <a:pt x="6449" y="2076"/>
                  </a:lnTo>
                  <a:lnTo>
                    <a:pt x="6473" y="1881"/>
                  </a:lnTo>
                  <a:lnTo>
                    <a:pt x="6473" y="1710"/>
                  </a:lnTo>
                  <a:lnTo>
                    <a:pt x="6449" y="1539"/>
                  </a:lnTo>
                  <a:lnTo>
                    <a:pt x="6424" y="1368"/>
                  </a:lnTo>
                  <a:lnTo>
                    <a:pt x="6351" y="1197"/>
                  </a:lnTo>
                  <a:lnTo>
                    <a:pt x="6278" y="1026"/>
                  </a:lnTo>
                  <a:lnTo>
                    <a:pt x="6204" y="855"/>
                  </a:lnTo>
                  <a:lnTo>
                    <a:pt x="6107" y="708"/>
                  </a:lnTo>
                  <a:lnTo>
                    <a:pt x="5985" y="586"/>
                  </a:lnTo>
                  <a:lnTo>
                    <a:pt x="5862" y="464"/>
                  </a:lnTo>
                  <a:lnTo>
                    <a:pt x="5740" y="342"/>
                  </a:lnTo>
                  <a:lnTo>
                    <a:pt x="5594" y="269"/>
                  </a:lnTo>
                  <a:lnTo>
                    <a:pt x="5447" y="171"/>
                  </a:lnTo>
                  <a:lnTo>
                    <a:pt x="5276" y="122"/>
                  </a:lnTo>
                  <a:lnTo>
                    <a:pt x="5105" y="73"/>
                  </a:lnTo>
                  <a:lnTo>
                    <a:pt x="4934" y="25"/>
                  </a:lnTo>
                  <a:lnTo>
                    <a:pt x="4763" y="25"/>
                  </a:lnTo>
                  <a:lnTo>
                    <a:pt x="45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699" name="Google Shape;699;p42"/>
            <p:cNvSpPr/>
            <p:nvPr/>
          </p:nvSpPr>
          <p:spPr>
            <a:xfrm>
              <a:off x="5420075" y="5116000"/>
              <a:ext cx="189300" cy="189925"/>
            </a:xfrm>
            <a:custGeom>
              <a:avLst/>
              <a:gdLst/>
              <a:ahLst/>
              <a:cxnLst/>
              <a:rect l="l" t="t" r="r" b="b"/>
              <a:pathLst>
                <a:path w="7572" h="7597" extrusionOk="0">
                  <a:moveTo>
                    <a:pt x="3786" y="1"/>
                  </a:moveTo>
                  <a:lnTo>
                    <a:pt x="3395" y="25"/>
                  </a:lnTo>
                  <a:lnTo>
                    <a:pt x="3028" y="74"/>
                  </a:lnTo>
                  <a:lnTo>
                    <a:pt x="2662" y="172"/>
                  </a:lnTo>
                  <a:lnTo>
                    <a:pt x="2320" y="294"/>
                  </a:lnTo>
                  <a:lnTo>
                    <a:pt x="1978" y="465"/>
                  </a:lnTo>
                  <a:lnTo>
                    <a:pt x="1661" y="660"/>
                  </a:lnTo>
                  <a:lnTo>
                    <a:pt x="1392" y="880"/>
                  </a:lnTo>
                  <a:lnTo>
                    <a:pt x="1123" y="1124"/>
                  </a:lnTo>
                  <a:lnTo>
                    <a:pt x="879" y="1393"/>
                  </a:lnTo>
                  <a:lnTo>
                    <a:pt x="659" y="1686"/>
                  </a:lnTo>
                  <a:lnTo>
                    <a:pt x="464" y="1979"/>
                  </a:lnTo>
                  <a:lnTo>
                    <a:pt x="293" y="2321"/>
                  </a:lnTo>
                  <a:lnTo>
                    <a:pt x="171" y="2663"/>
                  </a:lnTo>
                  <a:lnTo>
                    <a:pt x="73" y="3029"/>
                  </a:lnTo>
                  <a:lnTo>
                    <a:pt x="24" y="3420"/>
                  </a:lnTo>
                  <a:lnTo>
                    <a:pt x="0" y="3787"/>
                  </a:lnTo>
                  <a:lnTo>
                    <a:pt x="24" y="4177"/>
                  </a:lnTo>
                  <a:lnTo>
                    <a:pt x="73" y="4568"/>
                  </a:lnTo>
                  <a:lnTo>
                    <a:pt x="171" y="4934"/>
                  </a:lnTo>
                  <a:lnTo>
                    <a:pt x="293" y="5276"/>
                  </a:lnTo>
                  <a:lnTo>
                    <a:pt x="464" y="5594"/>
                  </a:lnTo>
                  <a:lnTo>
                    <a:pt x="659" y="5911"/>
                  </a:lnTo>
                  <a:lnTo>
                    <a:pt x="879" y="6204"/>
                  </a:lnTo>
                  <a:lnTo>
                    <a:pt x="1123" y="6473"/>
                  </a:lnTo>
                  <a:lnTo>
                    <a:pt x="1392" y="6717"/>
                  </a:lnTo>
                  <a:lnTo>
                    <a:pt x="1661" y="6937"/>
                  </a:lnTo>
                  <a:lnTo>
                    <a:pt x="1978" y="7133"/>
                  </a:lnTo>
                  <a:lnTo>
                    <a:pt x="2320" y="7279"/>
                  </a:lnTo>
                  <a:lnTo>
                    <a:pt x="2662" y="7426"/>
                  </a:lnTo>
                  <a:lnTo>
                    <a:pt x="3028" y="7499"/>
                  </a:lnTo>
                  <a:lnTo>
                    <a:pt x="3395" y="7572"/>
                  </a:lnTo>
                  <a:lnTo>
                    <a:pt x="3786" y="7597"/>
                  </a:lnTo>
                  <a:lnTo>
                    <a:pt x="4176" y="7572"/>
                  </a:lnTo>
                  <a:lnTo>
                    <a:pt x="4567" y="7499"/>
                  </a:lnTo>
                  <a:lnTo>
                    <a:pt x="4909" y="7426"/>
                  </a:lnTo>
                  <a:lnTo>
                    <a:pt x="5275" y="7279"/>
                  </a:lnTo>
                  <a:lnTo>
                    <a:pt x="5593" y="7133"/>
                  </a:lnTo>
                  <a:lnTo>
                    <a:pt x="5910" y="6937"/>
                  </a:lnTo>
                  <a:lnTo>
                    <a:pt x="6203" y="6717"/>
                  </a:lnTo>
                  <a:lnTo>
                    <a:pt x="6472" y="6473"/>
                  </a:lnTo>
                  <a:lnTo>
                    <a:pt x="6716" y="6204"/>
                  </a:lnTo>
                  <a:lnTo>
                    <a:pt x="6936" y="5911"/>
                  </a:lnTo>
                  <a:lnTo>
                    <a:pt x="7132" y="5594"/>
                  </a:lnTo>
                  <a:lnTo>
                    <a:pt x="7278" y="5276"/>
                  </a:lnTo>
                  <a:lnTo>
                    <a:pt x="7425" y="4934"/>
                  </a:lnTo>
                  <a:lnTo>
                    <a:pt x="7498" y="4568"/>
                  </a:lnTo>
                  <a:lnTo>
                    <a:pt x="7571" y="4177"/>
                  </a:lnTo>
                  <a:lnTo>
                    <a:pt x="7571" y="3787"/>
                  </a:lnTo>
                  <a:lnTo>
                    <a:pt x="7571" y="3420"/>
                  </a:lnTo>
                  <a:lnTo>
                    <a:pt x="7498" y="3029"/>
                  </a:lnTo>
                  <a:lnTo>
                    <a:pt x="7425" y="2663"/>
                  </a:lnTo>
                  <a:lnTo>
                    <a:pt x="7278" y="2321"/>
                  </a:lnTo>
                  <a:lnTo>
                    <a:pt x="7132" y="1979"/>
                  </a:lnTo>
                  <a:lnTo>
                    <a:pt x="6936" y="1686"/>
                  </a:lnTo>
                  <a:lnTo>
                    <a:pt x="6716" y="1393"/>
                  </a:lnTo>
                  <a:lnTo>
                    <a:pt x="6472" y="1124"/>
                  </a:lnTo>
                  <a:lnTo>
                    <a:pt x="6203" y="880"/>
                  </a:lnTo>
                  <a:lnTo>
                    <a:pt x="5910" y="660"/>
                  </a:lnTo>
                  <a:lnTo>
                    <a:pt x="5593" y="465"/>
                  </a:lnTo>
                  <a:lnTo>
                    <a:pt x="5275" y="294"/>
                  </a:lnTo>
                  <a:lnTo>
                    <a:pt x="4909" y="172"/>
                  </a:lnTo>
                  <a:lnTo>
                    <a:pt x="4567" y="74"/>
                  </a:lnTo>
                  <a:lnTo>
                    <a:pt x="4176" y="25"/>
                  </a:lnTo>
                  <a:lnTo>
                    <a:pt x="37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43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FUNNEL</a:t>
            </a:r>
            <a:endParaRPr/>
          </a:p>
        </p:txBody>
      </p:sp>
      <p:sp>
        <p:nvSpPr>
          <p:cNvPr id="705" name="Google Shape;705;p43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grpSp>
        <p:nvGrpSpPr>
          <p:cNvPr id="706" name="Google Shape;706;p43"/>
          <p:cNvGrpSpPr/>
          <p:nvPr/>
        </p:nvGrpSpPr>
        <p:grpSpPr>
          <a:xfrm>
            <a:off x="779266" y="1412873"/>
            <a:ext cx="3354866" cy="3016024"/>
            <a:chOff x="3778727" y="4460423"/>
            <a:chExt cx="720160" cy="647438"/>
          </a:xfrm>
        </p:grpSpPr>
        <p:sp>
          <p:nvSpPr>
            <p:cNvPr id="707" name="Google Shape;707;p43"/>
            <p:cNvSpPr/>
            <p:nvPr/>
          </p:nvSpPr>
          <p:spPr>
            <a:xfrm>
              <a:off x="3957011" y="4902228"/>
              <a:ext cx="364723" cy="110621"/>
            </a:xfrm>
            <a:custGeom>
              <a:avLst/>
              <a:gdLst/>
              <a:ahLst/>
              <a:cxnLst/>
              <a:rect l="l" t="t" r="r" b="b"/>
              <a:pathLst>
                <a:path w="640" h="194" extrusionOk="0">
                  <a:moveTo>
                    <a:pt x="0" y="0"/>
                  </a:moveTo>
                  <a:cubicBezTo>
                    <a:pt x="63" y="130"/>
                    <a:pt x="63" y="130"/>
                    <a:pt x="63" y="130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0"/>
                    <a:pt x="64" y="130"/>
                    <a:pt x="64" y="131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93" y="170"/>
                    <a:pt x="188" y="194"/>
                    <a:pt x="320" y="194"/>
                  </a:cubicBezTo>
                  <a:cubicBezTo>
                    <a:pt x="452" y="194"/>
                    <a:pt x="547" y="170"/>
                    <a:pt x="571" y="143"/>
                  </a:cubicBezTo>
                  <a:cubicBezTo>
                    <a:pt x="577" y="131"/>
                    <a:pt x="577" y="131"/>
                    <a:pt x="577" y="131"/>
                  </a:cubicBezTo>
                  <a:cubicBezTo>
                    <a:pt x="577" y="130"/>
                    <a:pt x="577" y="130"/>
                    <a:pt x="577" y="130"/>
                  </a:cubicBezTo>
                  <a:cubicBezTo>
                    <a:pt x="577" y="130"/>
                    <a:pt x="577" y="130"/>
                    <a:pt x="577" y="130"/>
                  </a:cubicBezTo>
                  <a:cubicBezTo>
                    <a:pt x="640" y="0"/>
                    <a:pt x="640" y="0"/>
                    <a:pt x="640" y="0"/>
                  </a:cubicBezTo>
                  <a:cubicBezTo>
                    <a:pt x="587" y="29"/>
                    <a:pt x="452" y="46"/>
                    <a:pt x="320" y="46"/>
                  </a:cubicBezTo>
                  <a:cubicBezTo>
                    <a:pt x="189" y="46"/>
                    <a:pt x="53" y="29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PURCHASE</a:t>
              </a: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708" name="Google Shape;708;p43"/>
            <p:cNvSpPr/>
            <p:nvPr/>
          </p:nvSpPr>
          <p:spPr>
            <a:xfrm>
              <a:off x="4002092" y="4999728"/>
              <a:ext cx="275015" cy="108132"/>
            </a:xfrm>
            <a:custGeom>
              <a:avLst/>
              <a:gdLst/>
              <a:ahLst/>
              <a:cxnLst/>
              <a:rect l="l" t="t" r="r" b="b"/>
              <a:pathLst>
                <a:path w="483" h="190" extrusionOk="0">
                  <a:moveTo>
                    <a:pt x="0" y="0"/>
                  </a:moveTo>
                  <a:cubicBezTo>
                    <a:pt x="61" y="125"/>
                    <a:pt x="61" y="125"/>
                    <a:pt x="61" y="125"/>
                  </a:cubicBezTo>
                  <a:cubicBezTo>
                    <a:pt x="62" y="126"/>
                    <a:pt x="62" y="127"/>
                    <a:pt x="63" y="128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93" y="170"/>
                    <a:pt x="162" y="190"/>
                    <a:pt x="241" y="190"/>
                  </a:cubicBezTo>
                  <a:cubicBezTo>
                    <a:pt x="320" y="190"/>
                    <a:pt x="389" y="170"/>
                    <a:pt x="412" y="144"/>
                  </a:cubicBezTo>
                  <a:cubicBezTo>
                    <a:pt x="420" y="128"/>
                    <a:pt x="420" y="128"/>
                    <a:pt x="420" y="128"/>
                  </a:cubicBezTo>
                  <a:cubicBezTo>
                    <a:pt x="421" y="127"/>
                    <a:pt x="421" y="126"/>
                    <a:pt x="421" y="125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37" y="26"/>
                    <a:pt x="338" y="41"/>
                    <a:pt x="241" y="41"/>
                  </a:cubicBezTo>
                  <a:cubicBezTo>
                    <a:pt x="144" y="41"/>
                    <a:pt x="45" y="26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LOYALTY</a:t>
              </a: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709" name="Google Shape;709;p43"/>
            <p:cNvSpPr/>
            <p:nvPr/>
          </p:nvSpPr>
          <p:spPr>
            <a:xfrm>
              <a:off x="3780312" y="4519014"/>
              <a:ext cx="718575" cy="115145"/>
            </a:xfrm>
            <a:custGeom>
              <a:avLst/>
              <a:gdLst/>
              <a:ahLst/>
              <a:cxnLst/>
              <a:rect l="l" t="t" r="r" b="b"/>
              <a:pathLst>
                <a:path w="1261" h="202" extrusionOk="0">
                  <a:moveTo>
                    <a:pt x="630" y="53"/>
                  </a:moveTo>
                  <a:cubicBezTo>
                    <a:pt x="363" y="53"/>
                    <a:pt x="82" y="34"/>
                    <a:pt x="0" y="0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88" y="157"/>
                    <a:pt x="134" y="170"/>
                    <a:pt x="227" y="181"/>
                  </a:cubicBezTo>
                  <a:cubicBezTo>
                    <a:pt x="334" y="194"/>
                    <a:pt x="478" y="202"/>
                    <a:pt x="630" y="202"/>
                  </a:cubicBezTo>
                  <a:cubicBezTo>
                    <a:pt x="630" y="202"/>
                    <a:pt x="630" y="202"/>
                    <a:pt x="630" y="202"/>
                  </a:cubicBezTo>
                  <a:cubicBezTo>
                    <a:pt x="929" y="202"/>
                    <a:pt x="1147" y="174"/>
                    <a:pt x="1189" y="146"/>
                  </a:cubicBezTo>
                  <a:cubicBezTo>
                    <a:pt x="1261" y="0"/>
                    <a:pt x="1261" y="0"/>
                    <a:pt x="1261" y="0"/>
                  </a:cubicBezTo>
                  <a:cubicBezTo>
                    <a:pt x="1179" y="34"/>
                    <a:pt x="897" y="53"/>
                    <a:pt x="630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AWARENESS</a:t>
              </a: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710" name="Google Shape;710;p43"/>
            <p:cNvSpPr/>
            <p:nvPr/>
          </p:nvSpPr>
          <p:spPr>
            <a:xfrm>
              <a:off x="3868662" y="4710395"/>
              <a:ext cx="541875" cy="112657"/>
            </a:xfrm>
            <a:custGeom>
              <a:avLst/>
              <a:gdLst/>
              <a:ahLst/>
              <a:cxnLst/>
              <a:rect l="l" t="t" r="r" b="b"/>
              <a:pathLst>
                <a:path w="951" h="198" extrusionOk="0">
                  <a:moveTo>
                    <a:pt x="0" y="0"/>
                  </a:moveTo>
                  <a:cubicBezTo>
                    <a:pt x="70" y="144"/>
                    <a:pt x="70" y="144"/>
                    <a:pt x="70" y="144"/>
                  </a:cubicBezTo>
                  <a:cubicBezTo>
                    <a:pt x="101" y="171"/>
                    <a:pt x="259" y="198"/>
                    <a:pt x="475" y="198"/>
                  </a:cubicBezTo>
                  <a:cubicBezTo>
                    <a:pt x="692" y="198"/>
                    <a:pt x="849" y="171"/>
                    <a:pt x="881" y="144"/>
                  </a:cubicBezTo>
                  <a:cubicBezTo>
                    <a:pt x="951" y="0"/>
                    <a:pt x="951" y="0"/>
                    <a:pt x="951" y="0"/>
                  </a:cubicBezTo>
                  <a:cubicBezTo>
                    <a:pt x="881" y="32"/>
                    <a:pt x="673" y="50"/>
                    <a:pt x="475" y="50"/>
                  </a:cubicBezTo>
                  <a:cubicBezTo>
                    <a:pt x="277" y="50"/>
                    <a:pt x="69" y="32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EVALUATION</a:t>
              </a: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711" name="Google Shape;711;p43"/>
            <p:cNvSpPr/>
            <p:nvPr/>
          </p:nvSpPr>
          <p:spPr>
            <a:xfrm>
              <a:off x="3824940" y="4614704"/>
              <a:ext cx="629543" cy="114014"/>
            </a:xfrm>
            <a:custGeom>
              <a:avLst/>
              <a:gdLst/>
              <a:ahLst/>
              <a:cxnLst/>
              <a:rect l="l" t="t" r="r" b="b"/>
              <a:pathLst>
                <a:path w="1105" h="200" extrusionOk="0">
                  <a:moveTo>
                    <a:pt x="552" y="51"/>
                  </a:moveTo>
                  <a:cubicBezTo>
                    <a:pt x="399" y="51"/>
                    <a:pt x="255" y="44"/>
                    <a:pt x="147" y="31"/>
                  </a:cubicBezTo>
                  <a:cubicBezTo>
                    <a:pt x="76" y="22"/>
                    <a:pt x="26" y="12"/>
                    <a:pt x="0" y="0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108" y="173"/>
                    <a:pt x="296" y="200"/>
                    <a:pt x="552" y="200"/>
                  </a:cubicBezTo>
                  <a:cubicBezTo>
                    <a:pt x="809" y="200"/>
                    <a:pt x="996" y="173"/>
                    <a:pt x="1034" y="145"/>
                  </a:cubicBezTo>
                  <a:cubicBezTo>
                    <a:pt x="1105" y="0"/>
                    <a:pt x="1105" y="0"/>
                    <a:pt x="1105" y="0"/>
                  </a:cubicBezTo>
                  <a:cubicBezTo>
                    <a:pt x="1030" y="33"/>
                    <a:pt x="785" y="51"/>
                    <a:pt x="552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DISCOVERY</a:t>
              </a: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712" name="Google Shape;712;p43"/>
            <p:cNvSpPr/>
            <p:nvPr/>
          </p:nvSpPr>
          <p:spPr>
            <a:xfrm>
              <a:off x="3912610" y="4806085"/>
              <a:ext cx="453525" cy="112204"/>
            </a:xfrm>
            <a:custGeom>
              <a:avLst/>
              <a:gdLst/>
              <a:ahLst/>
              <a:cxnLst/>
              <a:rect l="l" t="t" r="r" b="b"/>
              <a:pathLst>
                <a:path w="796" h="197" extrusionOk="0">
                  <a:moveTo>
                    <a:pt x="0" y="0"/>
                  </a:moveTo>
                  <a:cubicBezTo>
                    <a:pt x="65" y="132"/>
                    <a:pt x="65" y="132"/>
                    <a:pt x="65" y="132"/>
                  </a:cubicBezTo>
                  <a:cubicBezTo>
                    <a:pt x="65" y="132"/>
                    <a:pt x="65" y="132"/>
                    <a:pt x="65" y="132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0" y="142"/>
                    <a:pt x="70" y="142"/>
                    <a:pt x="70" y="142"/>
                  </a:cubicBezTo>
                  <a:cubicBezTo>
                    <a:pt x="95" y="170"/>
                    <a:pt x="221" y="197"/>
                    <a:pt x="398" y="197"/>
                  </a:cubicBezTo>
                  <a:cubicBezTo>
                    <a:pt x="576" y="197"/>
                    <a:pt x="702" y="170"/>
                    <a:pt x="727" y="142"/>
                  </a:cubicBezTo>
                  <a:cubicBezTo>
                    <a:pt x="732" y="133"/>
                    <a:pt x="732" y="133"/>
                    <a:pt x="732" y="133"/>
                  </a:cubicBezTo>
                  <a:cubicBezTo>
                    <a:pt x="732" y="132"/>
                    <a:pt x="732" y="132"/>
                    <a:pt x="732" y="132"/>
                  </a:cubicBezTo>
                  <a:cubicBezTo>
                    <a:pt x="732" y="132"/>
                    <a:pt x="732" y="132"/>
                    <a:pt x="732" y="132"/>
                  </a:cubicBezTo>
                  <a:cubicBezTo>
                    <a:pt x="796" y="0"/>
                    <a:pt x="796" y="0"/>
                    <a:pt x="796" y="0"/>
                  </a:cubicBezTo>
                  <a:cubicBezTo>
                    <a:pt x="735" y="31"/>
                    <a:pt x="562" y="48"/>
                    <a:pt x="398" y="48"/>
                  </a:cubicBezTo>
                  <a:cubicBezTo>
                    <a:pt x="234" y="48"/>
                    <a:pt x="62" y="31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lang="en" sz="1200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INTENT</a:t>
              </a: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713" name="Google Shape;713;p43"/>
            <p:cNvSpPr/>
            <p:nvPr/>
          </p:nvSpPr>
          <p:spPr>
            <a:xfrm>
              <a:off x="3778727" y="4460423"/>
              <a:ext cx="719100" cy="792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endParaRPr sz="1200" b="1" i="0" u="none" strike="noStrike" cap="none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cxnSp>
        <p:nvCxnSpPr>
          <p:cNvPr id="714" name="Google Shape;714;p43"/>
          <p:cNvCxnSpPr/>
          <p:nvPr/>
        </p:nvCxnSpPr>
        <p:spPr>
          <a:xfrm>
            <a:off x="4059589" y="1912367"/>
            <a:ext cx="9828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715" name="Google Shape;715;p43"/>
          <p:cNvSpPr txBox="1"/>
          <p:nvPr/>
        </p:nvSpPr>
        <p:spPr>
          <a:xfrm>
            <a:off x="5099543" y="1752400"/>
            <a:ext cx="259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716" name="Google Shape;716;p43"/>
          <p:cNvCxnSpPr/>
          <p:nvPr/>
        </p:nvCxnSpPr>
        <p:spPr>
          <a:xfrm>
            <a:off x="3914846" y="2360169"/>
            <a:ext cx="11274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717" name="Google Shape;717;p43"/>
          <p:cNvSpPr txBox="1"/>
          <p:nvPr/>
        </p:nvSpPr>
        <p:spPr>
          <a:xfrm>
            <a:off x="5099543" y="2200192"/>
            <a:ext cx="259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718" name="Google Shape;718;p43"/>
          <p:cNvCxnSpPr/>
          <p:nvPr/>
        </p:nvCxnSpPr>
        <p:spPr>
          <a:xfrm>
            <a:off x="3709156" y="2807971"/>
            <a:ext cx="1332900" cy="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719" name="Google Shape;719;p43"/>
          <p:cNvSpPr txBox="1"/>
          <p:nvPr/>
        </p:nvSpPr>
        <p:spPr>
          <a:xfrm>
            <a:off x="5099543" y="2647985"/>
            <a:ext cx="259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720" name="Google Shape;720;p43"/>
          <p:cNvCxnSpPr/>
          <p:nvPr/>
        </p:nvCxnSpPr>
        <p:spPr>
          <a:xfrm>
            <a:off x="3533940" y="3255749"/>
            <a:ext cx="15081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721" name="Google Shape;721;p43"/>
          <p:cNvSpPr txBox="1"/>
          <p:nvPr/>
        </p:nvSpPr>
        <p:spPr>
          <a:xfrm>
            <a:off x="5099543" y="3095777"/>
            <a:ext cx="259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722" name="Google Shape;722;p43"/>
          <p:cNvCxnSpPr/>
          <p:nvPr/>
        </p:nvCxnSpPr>
        <p:spPr>
          <a:xfrm>
            <a:off x="3343475" y="3703551"/>
            <a:ext cx="16986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723" name="Google Shape;723;p43"/>
          <p:cNvSpPr txBox="1"/>
          <p:nvPr/>
        </p:nvSpPr>
        <p:spPr>
          <a:xfrm>
            <a:off x="5099543" y="3543570"/>
            <a:ext cx="259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cxnSp>
        <p:nvCxnSpPr>
          <p:cNvPr id="724" name="Google Shape;724;p43"/>
          <p:cNvCxnSpPr/>
          <p:nvPr/>
        </p:nvCxnSpPr>
        <p:spPr>
          <a:xfrm>
            <a:off x="3145410" y="4151329"/>
            <a:ext cx="1888800" cy="0"/>
          </a:xfrm>
          <a:prstGeom prst="straightConnector1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725" name="Google Shape;725;p43"/>
          <p:cNvSpPr txBox="1"/>
          <p:nvPr/>
        </p:nvSpPr>
        <p:spPr>
          <a:xfrm>
            <a:off x="5099543" y="3991362"/>
            <a:ext cx="259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Insert your content</a:t>
            </a:r>
            <a:endParaRPr sz="100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p44"/>
          <p:cNvSpPr txBox="1">
            <a:spLocks noGrp="1"/>
          </p:cNvSpPr>
          <p:nvPr>
            <p:ph type="title"/>
          </p:nvPr>
        </p:nvSpPr>
        <p:spPr>
          <a:xfrm>
            <a:off x="779100" y="836000"/>
            <a:ext cx="60105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TEAM PRESENTATION</a:t>
            </a:r>
            <a:endParaRPr/>
          </a:p>
        </p:txBody>
      </p:sp>
      <p:sp>
        <p:nvSpPr>
          <p:cNvPr id="736" name="Google Shape;736;p4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pic>
        <p:nvPicPr>
          <p:cNvPr id="737" name="Google Shape;737;p44" descr="Portrait photo of a team member"/>
          <p:cNvPicPr preferRelativeResize="0"/>
          <p:nvPr/>
        </p:nvPicPr>
        <p:blipFill rotWithShape="1">
          <a:blip r:embed="rId3" cstate="hq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9100" y="1759975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38" name="Google Shape;738;p44"/>
          <p:cNvSpPr txBox="1"/>
          <p:nvPr/>
        </p:nvSpPr>
        <p:spPr>
          <a:xfrm>
            <a:off x="784125" y="3379000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F</a:t>
            </a:r>
            <a:r>
              <a:rPr lang="en-US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i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rst</a:t>
            </a:r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 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Lastname</a:t>
            </a:r>
            <a:br>
              <a:rPr lang="en" dirty="0">
                <a:latin typeface="Catamaran"/>
                <a:ea typeface="Catamaran"/>
                <a:cs typeface="Catamaran"/>
                <a:sym typeface="Catamaran"/>
              </a:rPr>
            </a:br>
            <a:r>
              <a:rPr lang="en" sz="8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JOB TITLE</a:t>
            </a:r>
            <a:endParaRPr sz="800" dirty="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</a:t>
            </a:r>
            <a:r>
              <a:rPr lang="en" sz="900" dirty="0" err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colour</a:t>
            </a: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 of the clear sky and the deep sea</a:t>
            </a:r>
            <a:endParaRPr dirty="0"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 dirty="0">
              <a:latin typeface="Catamaran"/>
              <a:ea typeface="Catamaran"/>
              <a:cs typeface="Catamaran"/>
              <a:sym typeface="Catamaran"/>
            </a:endParaRPr>
          </a:p>
        </p:txBody>
      </p:sp>
      <p:pic>
        <p:nvPicPr>
          <p:cNvPr id="739" name="Google Shape;739;p44" descr="Portrait photo of a team membe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58825" y="1759975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40" name="Google Shape;740;p44"/>
          <p:cNvSpPr txBox="1"/>
          <p:nvPr/>
        </p:nvSpPr>
        <p:spPr>
          <a:xfrm>
            <a:off x="2763850" y="3379000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/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F</a:t>
            </a:r>
            <a:r>
              <a:rPr lang="en-US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i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rst</a:t>
            </a:r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 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Lastname</a:t>
            </a:r>
            <a:br>
              <a:rPr lang="en" dirty="0">
                <a:latin typeface="Catamaran"/>
                <a:ea typeface="Catamaran"/>
                <a:cs typeface="Catamaran"/>
                <a:sym typeface="Catamaran"/>
              </a:rPr>
            </a:br>
            <a:r>
              <a:rPr lang="en" sz="8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JOB TITLE</a:t>
            </a:r>
            <a:endParaRPr sz="800" dirty="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</a:t>
            </a:r>
            <a:r>
              <a:rPr lang="en" sz="900" dirty="0" err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colour</a:t>
            </a: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 of the clear sky and the deep sea</a:t>
            </a:r>
            <a:endParaRPr dirty="0"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 dirty="0">
              <a:latin typeface="Catamaran"/>
              <a:ea typeface="Catamaran"/>
              <a:cs typeface="Catamaran"/>
              <a:sym typeface="Catamaran"/>
            </a:endParaRPr>
          </a:p>
        </p:txBody>
      </p:sp>
      <p:pic>
        <p:nvPicPr>
          <p:cNvPr id="741" name="Google Shape;741;p44" descr="Portrait photo of a team member"/>
          <p:cNvPicPr preferRelativeResize="0"/>
          <p:nvPr/>
        </p:nvPicPr>
        <p:blipFill rotWithShape="1">
          <a:blip r:embed="rId5" cstate="hq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8550" y="1759975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42" name="Google Shape;742;p44"/>
          <p:cNvSpPr txBox="1"/>
          <p:nvPr/>
        </p:nvSpPr>
        <p:spPr>
          <a:xfrm>
            <a:off x="4743575" y="3379000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/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F</a:t>
            </a:r>
            <a:r>
              <a:rPr lang="en-US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i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rst</a:t>
            </a:r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 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Lastname</a:t>
            </a:r>
            <a:br>
              <a:rPr lang="en" dirty="0">
                <a:latin typeface="Catamaran"/>
                <a:ea typeface="Catamaran"/>
                <a:cs typeface="Catamaran"/>
                <a:sym typeface="Catamaran"/>
              </a:rPr>
            </a:br>
            <a:r>
              <a:rPr lang="en" sz="8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JOB TITLE</a:t>
            </a:r>
            <a:endParaRPr sz="800" dirty="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</a:t>
            </a:r>
            <a:r>
              <a:rPr lang="en" sz="900" dirty="0" err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colour</a:t>
            </a: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 of the clear sky and the deep sea</a:t>
            </a:r>
            <a:endParaRPr dirty="0"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 dirty="0">
              <a:latin typeface="Catamaran"/>
              <a:ea typeface="Catamaran"/>
              <a:cs typeface="Catamaran"/>
              <a:sym typeface="Catamaran"/>
            </a:endParaRPr>
          </a:p>
        </p:txBody>
      </p:sp>
      <p:pic>
        <p:nvPicPr>
          <p:cNvPr id="743" name="Google Shape;743;p44" descr="Portrait photo of a team member"/>
          <p:cNvPicPr preferRelativeResize="0"/>
          <p:nvPr/>
        </p:nvPicPr>
        <p:blipFill rotWithShape="1">
          <a:blip r:embed="rId6" cstate="hq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8275" y="1759975"/>
            <a:ext cx="1489200" cy="1489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44" name="Google Shape;744;p44"/>
          <p:cNvSpPr txBox="1"/>
          <p:nvPr/>
        </p:nvSpPr>
        <p:spPr>
          <a:xfrm>
            <a:off x="6723300" y="3379000"/>
            <a:ext cx="1489200" cy="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/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F</a:t>
            </a:r>
            <a:r>
              <a:rPr lang="en-US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i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rst</a:t>
            </a:r>
            <a:r>
              <a:rPr lang="en" sz="1200" b="1" dirty="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 </a:t>
            </a:r>
            <a:r>
              <a:rPr lang="en" sz="1200" b="1" dirty="0" err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Lastname</a:t>
            </a:r>
            <a:br>
              <a:rPr lang="en" dirty="0">
                <a:latin typeface="Catamaran"/>
                <a:ea typeface="Catamaran"/>
                <a:cs typeface="Catamaran"/>
                <a:sym typeface="Catamaran"/>
              </a:rPr>
            </a:br>
            <a:r>
              <a:rPr lang="en" sz="8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JOB TITLE</a:t>
            </a:r>
            <a:endParaRPr sz="800" dirty="0">
              <a:solidFill>
                <a:schemeClr val="dk2"/>
              </a:solidFill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Blue is the </a:t>
            </a:r>
            <a:r>
              <a:rPr lang="en" sz="900" dirty="0" err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colour</a:t>
            </a:r>
            <a:r>
              <a:rPr lang="en" sz="900" dirty="0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rPr>
              <a:t> of the clear sky and the deep sea</a:t>
            </a:r>
            <a:endParaRPr dirty="0">
              <a:latin typeface="Catamaran"/>
              <a:ea typeface="Catamaran"/>
              <a:cs typeface="Catamaran"/>
              <a:sym typeface="Catamaran"/>
            </a:endParaRPr>
          </a:p>
          <a:p>
            <a:pPr marL="0" lvl="0" indent="0" algn="ctr" rtl="0">
              <a:spcBef>
                <a:spcPts val="400"/>
              </a:spcBef>
              <a:spcAft>
                <a:spcPts val="400"/>
              </a:spcAft>
              <a:buNone/>
            </a:pPr>
            <a:endParaRPr dirty="0">
              <a:latin typeface="Catamaran"/>
              <a:ea typeface="Catamaran"/>
              <a:cs typeface="Catamaran"/>
              <a:sym typeface="Catamar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auphin template">
  <a:themeElements>
    <a:clrScheme name="Custom 15">
      <a:dk1>
        <a:srgbClr val="210635"/>
      </a:dk1>
      <a:lt1>
        <a:srgbClr val="FFFFFF"/>
      </a:lt1>
      <a:dk2>
        <a:srgbClr val="89828F"/>
      </a:dk2>
      <a:lt2>
        <a:srgbClr val="F4F3F8"/>
      </a:lt2>
      <a:accent1>
        <a:srgbClr val="005943"/>
      </a:accent1>
      <a:accent2>
        <a:srgbClr val="6CC249"/>
      </a:accent2>
      <a:accent3>
        <a:srgbClr val="F07249"/>
      </a:accent3>
      <a:accent4>
        <a:srgbClr val="FFB200"/>
      </a:accent4>
      <a:accent5>
        <a:srgbClr val="509F49"/>
      </a:accent5>
      <a:accent6>
        <a:srgbClr val="3691E0"/>
      </a:accent6>
      <a:hlink>
        <a:srgbClr val="6A5DC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inghamton-ppt-e" id="{8167668C-E92F-2C44-98FA-B7EF977A728F}" vid="{651A76FC-93BC-F341-B91C-92AE336216B4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EB0F125F-B71D-304F-A0C1-D077DFFFD20A}">
  <we:reference id="wa200010001" version="1.0.0.1" store="en-US" storeType="OMEX"/>
  <we:alternateReferences>
    <we:reference id="wa200010001" version="1.0.0.1" store="en-US" storeType="OMEX"/>
  </we:alternateReferences>
  <we:properties>
    <we:property name="claude.fileId" value="&quot;4ccdcdf2-78f0-4e95-a1bc-c2f82a151c71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</TotalTime>
  <Words>1230</Words>
  <Application>Microsoft Macintosh PowerPoint</Application>
  <PresentationFormat>On-screen Show (16:9)</PresentationFormat>
  <Paragraphs>257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Catamaran Thin</vt:lpstr>
      <vt:lpstr>Calibri</vt:lpstr>
      <vt:lpstr>Arial</vt:lpstr>
      <vt:lpstr>Catamaran</vt:lpstr>
      <vt:lpstr>Dauphin template</vt:lpstr>
      <vt:lpstr>HEADLINE  GOES HERE</vt:lpstr>
      <vt:lpstr>HELLO!</vt:lpstr>
      <vt:lpstr>TRANSITION HEADLINE</vt:lpstr>
      <vt:lpstr>Quotation</vt:lpstr>
      <vt:lpstr>THIS IS A SLIDE TITLE</vt:lpstr>
      <vt:lpstr>BIG CONCEPT</vt:lpstr>
      <vt:lpstr>YOU CAN ALSO SPLIT YOUR CONTENT INTO COLUMNS</vt:lpstr>
      <vt:lpstr>IN TWO OR THREE COLUMNS</vt:lpstr>
      <vt:lpstr>OR IN MULTIPLE BLOCKS</vt:lpstr>
      <vt:lpstr>A PICTURE IS WORTH A THOUSAND WORDS</vt:lpstr>
      <vt:lpstr>Want big impact? USE A BIG IMAGE.</vt:lpstr>
      <vt:lpstr>USE DIAGRAMS TO EXPLAIN YOUR IDEAS</vt:lpstr>
      <vt:lpstr>AND TABLES TO COMPARE DATA</vt:lpstr>
      <vt:lpstr>89,526,124</vt:lpstr>
      <vt:lpstr>OUR PROCESS IS EASY</vt:lpstr>
      <vt:lpstr>Bar chart</vt:lpstr>
      <vt:lpstr>Map</vt:lpstr>
      <vt:lpstr>THANK YOU!</vt:lpstr>
      <vt:lpstr>PRESENTATION DESIGN</vt:lpstr>
      <vt:lpstr>EXTRA RESOURCES</vt:lpstr>
      <vt:lpstr>TIMELINE</vt:lpstr>
      <vt:lpstr>ROADMAP</vt:lpstr>
      <vt:lpstr>GANTT CHART</vt:lpstr>
      <vt:lpstr>SWOT ANALYSIS</vt:lpstr>
      <vt:lpstr>BUSINESS MODEL CANVAS</vt:lpstr>
      <vt:lpstr>FUNNEL</vt:lpstr>
      <vt:lpstr>TEAM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Gerald Hovancik</cp:lastModifiedBy>
  <cp:revision>13</cp:revision>
  <dcterms:modified xsi:type="dcterms:W3CDTF">2026-06-24T13:30:18Z</dcterms:modified>
</cp:coreProperties>
</file>