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85" r:id="rId5"/>
    <p:sldId id="286" r:id="rId6"/>
    <p:sldId id="287" r:id="rId7"/>
    <p:sldId id="301" r:id="rId8"/>
    <p:sldId id="302" r:id="rId9"/>
    <p:sldId id="305" r:id="rId10"/>
    <p:sldId id="306" r:id="rId11"/>
    <p:sldId id="303" r:id="rId12"/>
    <p:sldId id="304" r:id="rId13"/>
    <p:sldId id="307" r:id="rId14"/>
    <p:sldId id="267" r:id="rId15"/>
    <p:sldId id="269" r:id="rId16"/>
    <p:sldId id="294" r:id="rId17"/>
    <p:sldId id="271" r:id="rId18"/>
    <p:sldId id="295" r:id="rId19"/>
    <p:sldId id="296" r:id="rId20"/>
    <p:sldId id="297" r:id="rId21"/>
    <p:sldId id="298" r:id="rId22"/>
    <p:sldId id="284" r:id="rId23"/>
    <p:sldId id="29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A43"/>
    <a:srgbClr val="6CC2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660B408-B3CF-4A94-85FC-2B1E0A45F4A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526" autoAdjust="0"/>
    <p:restoredTop sz="94607" autoAdjust="0"/>
  </p:normalViewPr>
  <p:slideViewPr>
    <p:cSldViewPr snapToGrid="0">
      <p:cViewPr varScale="1">
        <p:scale>
          <a:sx n="86" d="100"/>
          <a:sy n="86" d="100"/>
        </p:scale>
        <p:origin x="224" y="1088"/>
      </p:cViewPr>
      <p:guideLst/>
    </p:cSldViewPr>
  </p:slideViewPr>
  <p:outlineViewPr>
    <p:cViewPr>
      <p:scale>
        <a:sx n="33" d="100"/>
        <a:sy n="33" d="100"/>
      </p:scale>
      <p:origin x="0" y="-2134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50" d="100"/>
          <a:sy n="50" d="100"/>
        </p:scale>
        <p:origin x="2640" y="3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r>
              <a:rPr lang="en-US" b="0" i="0" dirty="0">
                <a:solidFill>
                  <a:srgbClr val="005A43"/>
                </a:solidFill>
                <a:latin typeface="Arial" panose="020B0604020202020204" pitchFamily="34" charset="0"/>
              </a:rPr>
              <a:t>Gross Revenue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accen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05A43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20YY</c:v>
                </c:pt>
                <c:pt idx="1">
                  <c:v>20YY</c:v>
                </c:pt>
                <c:pt idx="2">
                  <c:v>20YY</c:v>
                </c:pt>
                <c:pt idx="3">
                  <c:v>20YY</c:v>
                </c:pt>
                <c:pt idx="4">
                  <c:v>20YY</c:v>
                </c:pt>
              </c:strCache>
            </c:strRef>
          </c:cat>
          <c:val>
            <c:numRef>
              <c:f>Sheet1!$B$2:$B$6</c:f>
              <c:numCache>
                <c:formatCode>[$$-409]#,##0</c:formatCode>
                <c:ptCount val="5"/>
                <c:pt idx="0">
                  <c:v>0</c:v>
                </c:pt>
                <c:pt idx="1">
                  <c:v>6750</c:v>
                </c:pt>
                <c:pt idx="2">
                  <c:v>33750</c:v>
                </c:pt>
                <c:pt idx="3">
                  <c:v>135000</c:v>
                </c:pt>
                <c:pt idx="4">
                  <c:v>270000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32-48F7-B069-42A5BCF03E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axId val="1000041416"/>
        <c:axId val="1000041744"/>
      </c:barChart>
      <c:catAx>
        <c:axId val="1000041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00041744"/>
        <c:crosses val="autoZero"/>
        <c:auto val="1"/>
        <c:lblAlgn val="ctr"/>
        <c:lblOffset val="100"/>
        <c:noMultiLvlLbl val="0"/>
      </c:catAx>
      <c:valAx>
        <c:axId val="1000041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[$$-409]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00041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6CC24A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77-41F5-BB0D-967B7AAD907B}"/>
              </c:ext>
            </c:extLst>
          </c:dPt>
          <c:dPt>
            <c:idx val="1"/>
            <c:bubble3D val="0"/>
            <c:spPr>
              <a:solidFill>
                <a:srgbClr val="005A4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2DC-4534-BF48-1807F396D63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2DC-4534-BF48-1807F396D637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8977-41F5-BB0D-967B7AAD907B}"/>
              </c:ext>
            </c:extLst>
          </c:dPt>
          <c:dLbls>
            <c:dLbl>
              <c:idx val="0"/>
              <c:layout>
                <c:manualLayout>
                  <c:x val="-0.14521783347637646"/>
                  <c:y val="-0.376130608382730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77-41F5-BB0D-967B7AAD907B}"/>
                </c:ext>
              </c:extLst>
            </c:dLbl>
            <c:dLbl>
              <c:idx val="3"/>
              <c:layout>
                <c:manualLayout>
                  <c:x val="-1.067778187326293E-2"/>
                  <c:y val="-4.04697490032051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977-41F5-BB0D-967B7AAD907B}"/>
                </c:ext>
              </c:extLst>
            </c:dLbl>
            <c:numFmt formatCode="[$$-409]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0" tIns="0" rIns="0" bIns="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82000</c:v>
                </c:pt>
                <c:pt idx="1">
                  <c:v>32000</c:v>
                </c:pt>
                <c:pt idx="2">
                  <c:v>14000</c:v>
                </c:pt>
                <c:pt idx="3">
                  <c:v>12000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77-41F5-BB0D-967B7AAD90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49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4F2345-EC98-4DA1-BEDE-E9556247556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33E638-B8D4-466B-AD53-47551EDA16C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51EFA-6533-45C3-8394-23FFC04F750D}" type="datetimeFigureOut">
              <a:rPr lang="en-US" smtClean="0">
                <a:latin typeface="Arial" panose="020B0604020202020204" pitchFamily="34" charset="0"/>
              </a:rPr>
              <a:t>6/24/26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889FA8-6777-4B9D-A1A9-C7DBF5FEA9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4C72C3-43D9-4379-9293-03F53C8488E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E2DD4-2E30-4434-A427-2EC50491079F}" type="slidenum">
              <a:rPr lang="en-US" smtClean="0">
                <a:latin typeface="Arial" panose="020B0604020202020204" pitchFamily="34" charset="0"/>
              </a:rPr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3731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B7B4C180-10CF-422C-B717-65F1B78C7EB7}" type="datetimeFigureOut">
              <a:rPr lang="en-US" smtClean="0"/>
              <a:pPr/>
              <a:t>6/24/26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168375C1-7C5C-42A2-80F2-05631BB3764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554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9880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8550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06247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83391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34193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07462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49977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348635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17787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722101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73479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815142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50865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174776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122860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375C1-7C5C-42A2-80F2-05631BB3764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1525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269713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18005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19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2415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375C1-7C5C-42A2-80F2-05631BB3764E}" type="slidenum">
              <a:rPr lang="en-US" noProof="0" smtClean="0"/>
              <a:t>20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40694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6977C32-6781-4E43-B083-CC319C1A2BE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786563"/>
          </a:xfrm>
          <a:solidFill>
            <a:schemeClr val="tx1">
              <a:lumMod val="75000"/>
              <a:lumOff val="25000"/>
            </a:schemeClr>
          </a:solidFill>
        </p:spPr>
        <p:txBody>
          <a:bodyPr rIns="1044000" anchor="ctr"/>
          <a:lstStyle>
            <a:lvl1pPr marL="0" indent="0" algn="r">
              <a:buNone/>
              <a:defRPr sz="1100" i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433A2F-8949-4AAC-AE96-175254493AF4}"/>
              </a:ext>
            </a:extLst>
          </p:cNvPr>
          <p:cNvSpPr/>
          <p:nvPr userDrawn="1"/>
        </p:nvSpPr>
        <p:spPr>
          <a:xfrm>
            <a:off x="0" y="0"/>
            <a:ext cx="6336000" cy="6786563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5B1DD-2DBA-49BF-BF09-5B70713A4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2000" y="2377000"/>
            <a:ext cx="5472000" cy="2387600"/>
          </a:xfrm>
        </p:spPr>
        <p:txBody>
          <a:bodyPr anchor="b"/>
          <a:lstStyle>
            <a:lvl1pPr algn="l">
              <a:defRPr sz="4200" spc="-100" baseline="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0831-AA5D-4359-AACC-37D7271F2B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000" y="4962525"/>
            <a:ext cx="5472000" cy="12192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F37524-0AFB-8C4E-8B31-06C46C8D671C}"/>
              </a:ext>
            </a:extLst>
          </p:cNvPr>
          <p:cNvSpPr/>
          <p:nvPr userDrawn="1"/>
        </p:nvSpPr>
        <p:spPr>
          <a:xfrm>
            <a:off x="-1" y="6786563"/>
            <a:ext cx="11771999" cy="71437"/>
          </a:xfrm>
          <a:prstGeom prst="rect">
            <a:avLst/>
          </a:prstGeom>
          <a:solidFill>
            <a:srgbClr val="6C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8997F1-692F-6F4A-BA6C-8E0264AF621B}"/>
              </a:ext>
            </a:extLst>
          </p:cNvPr>
          <p:cNvSpPr/>
          <p:nvPr userDrawn="1"/>
        </p:nvSpPr>
        <p:spPr>
          <a:xfrm>
            <a:off x="11771999" y="6786563"/>
            <a:ext cx="420000" cy="71437"/>
          </a:xfrm>
          <a:prstGeom prst="rect">
            <a:avLst/>
          </a:prstGeom>
          <a:solidFill>
            <a:srgbClr val="005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700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 2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8BA39708-26C4-4C58-AAF1-7DDBAAFACC9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786563"/>
          </a:xfrm>
          <a:solidFill>
            <a:schemeClr val="tx1">
              <a:lumMod val="75000"/>
              <a:lumOff val="25000"/>
            </a:schemeClr>
          </a:solidFill>
        </p:spPr>
        <p:txBody>
          <a:bodyPr lIns="1044000" rIns="0" anchor="ctr"/>
          <a:lstStyle>
            <a:lvl1pPr marL="0" indent="0" algn="l">
              <a:buNone/>
              <a:defRPr sz="1100" i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9FEC1A-545F-4D58-B291-028B7D695567}"/>
              </a:ext>
            </a:extLst>
          </p:cNvPr>
          <p:cNvSpPr/>
          <p:nvPr userDrawn="1"/>
        </p:nvSpPr>
        <p:spPr>
          <a:xfrm>
            <a:off x="6336000" y="0"/>
            <a:ext cx="3979575" cy="67865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5B1DD-2DBA-49BF-BF09-5B70713A4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9896" y="2377000"/>
            <a:ext cx="3571782" cy="2387600"/>
          </a:xfrm>
        </p:spPr>
        <p:txBody>
          <a:bodyPr anchor="b"/>
          <a:lstStyle>
            <a:lvl1pPr algn="l">
              <a:defRPr sz="3600" spc="-100" baseline="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0831-AA5D-4359-AACC-37D7271F2B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9896" y="4962525"/>
            <a:ext cx="3571782" cy="12192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7B6BB1-24C3-48A6-913C-94F7EA8127A1}"/>
              </a:ext>
            </a:extLst>
          </p:cNvPr>
          <p:cNvSpPr/>
          <p:nvPr userDrawn="1"/>
        </p:nvSpPr>
        <p:spPr>
          <a:xfrm>
            <a:off x="-1" y="6786563"/>
            <a:ext cx="11771999" cy="71437"/>
          </a:xfrm>
          <a:prstGeom prst="rect">
            <a:avLst/>
          </a:prstGeom>
          <a:solidFill>
            <a:srgbClr val="6C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C9CBFF-5639-480A-82C7-50DAD54E2E48}"/>
              </a:ext>
            </a:extLst>
          </p:cNvPr>
          <p:cNvSpPr/>
          <p:nvPr userDrawn="1"/>
        </p:nvSpPr>
        <p:spPr>
          <a:xfrm>
            <a:off x="11771999" y="6786563"/>
            <a:ext cx="420000" cy="71437"/>
          </a:xfrm>
          <a:prstGeom prst="rect">
            <a:avLst/>
          </a:prstGeom>
          <a:solidFill>
            <a:srgbClr val="005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286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6FAD7B97-1B74-414B-B585-45E33908CB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365363"/>
          </a:xfrm>
          <a:solidFill>
            <a:schemeClr val="tx1">
              <a:lumMod val="75000"/>
              <a:lumOff val="25000"/>
            </a:schemeClr>
          </a:solidFill>
        </p:spPr>
        <p:txBody>
          <a:bodyPr vert="vert270" lIns="144000" tIns="0" rIns="0" anchor="t"/>
          <a:lstStyle>
            <a:lvl1pPr marL="0" indent="0" algn="ctr">
              <a:buNone/>
              <a:defRPr sz="1100" i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433A2F-8949-4AAC-AE96-175254493AF4}"/>
              </a:ext>
            </a:extLst>
          </p:cNvPr>
          <p:cNvSpPr/>
          <p:nvPr userDrawn="1"/>
        </p:nvSpPr>
        <p:spPr>
          <a:xfrm>
            <a:off x="432000" y="1"/>
            <a:ext cx="11760000" cy="6365362"/>
          </a:xfrm>
          <a:prstGeom prst="rect">
            <a:avLst/>
          </a:prstGeom>
          <a:gradFill>
            <a:gsLst>
              <a:gs pos="36000">
                <a:schemeClr val="tx1">
                  <a:alpha val="60000"/>
                </a:schemeClr>
              </a:gs>
              <a:gs pos="100000">
                <a:schemeClr val="tx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5B1DD-2DBA-49BF-BF09-5B70713A4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728" y="2377000"/>
            <a:ext cx="6299682" cy="2387600"/>
          </a:xfrm>
        </p:spPr>
        <p:txBody>
          <a:bodyPr anchor="b"/>
          <a:lstStyle>
            <a:lvl1pPr algn="l">
              <a:defRPr sz="4200" spc="-100" baseline="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0831-AA5D-4359-AACC-37D7271F2B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728" y="4962525"/>
            <a:ext cx="6299682" cy="1219200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Click to edit Master subtitle style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109B30-9CC9-4BE8-AB10-1BA398CAB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F77174B-114F-48DF-AFBF-1AA3416ACD4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49566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,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28A921-D1FB-449F-8402-7C032AAABB1C}"/>
              </a:ext>
            </a:extLst>
          </p:cNvPr>
          <p:cNvSpPr/>
          <p:nvPr userDrawn="1"/>
        </p:nvSpPr>
        <p:spPr>
          <a:xfrm>
            <a:off x="384810" y="3714749"/>
            <a:ext cx="6406950" cy="3143249"/>
          </a:xfrm>
          <a:prstGeom prst="rect">
            <a:avLst/>
          </a:prstGeom>
          <a:solidFill>
            <a:srgbClr val="005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229A-0702-4CD6-B5F1-0DC746CC4F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296413" y="3714746"/>
            <a:ext cx="4416225" cy="2364591"/>
          </a:xfrm>
        </p:spPr>
        <p:txBody>
          <a:bodyPr anchor="t"/>
          <a:lstStyle/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863" y="3981451"/>
            <a:ext cx="5749483" cy="1343026"/>
          </a:xfrm>
        </p:spPr>
        <p:txBody>
          <a:bodyPr anchor="b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28B6E3D-9C01-45EA-9E2B-711EC1B84F8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84810" y="0"/>
            <a:ext cx="6406950" cy="3714747"/>
          </a:xfr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Font typeface="Arial" panose="020B0604020202020204" pitchFamily="34" charset="0"/>
              <a:buNone/>
              <a:defRPr lang="en-ZA" sz="1100" i="1">
                <a:solidFill>
                  <a:schemeClr val="l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lvl="0" algn="ctr"/>
            <a:r>
              <a:rPr lang="en-US" noProof="0" dirty="0"/>
              <a:t>Insert or Drag &amp; Drop your photo here</a:t>
            </a:r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1EC63334-B325-4256-8AA0-6F5A11030DE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7296414" y="6365363"/>
            <a:ext cx="4416225" cy="412431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C8965A7-6363-464F-998B-64E00F4F49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0202" y="5657850"/>
            <a:ext cx="5749334" cy="1119943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noProof="0"/>
              <a:t>Subtitle, tagline or blurb can go here</a:t>
            </a:r>
          </a:p>
        </p:txBody>
      </p:sp>
    </p:spTree>
    <p:extLst>
      <p:ext uri="{BB962C8B-B14F-4D97-AF65-F5344CB8AC3E}">
        <p14:creationId xmlns:p14="http://schemas.microsoft.com/office/powerpoint/2010/main" val="3420662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305CEEFA-58BB-4AFA-AD31-BEE38B013E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BEEE40C3-341F-4063-8D33-B1328863FB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D09CE291-B951-4300-9D67-154E4BB557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77185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D3A393C-4D8C-49BC-934D-B57BE1B2840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77185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08906184-3520-4606-AF8B-59ECFFA6D7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1119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8A64BEB9-7FB0-4DF9-BFE9-62016E83E89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1190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4CCC1C98-37FD-4404-8383-72ED535FE5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45195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B24BD1AE-AB0E-40FA-AEA8-8D687D84B5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45195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CA2F0EA7-F3F7-443F-BA0D-4916B618C5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792000" y="3971432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2BB6E6C3-1F6A-41B6-8EE0-6FDCBA34413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792000" y="4605832"/>
            <a:ext cx="198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2738624-9DAA-4152-9A77-80BBB71AD5F1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9" name="Picture Placeholder 15">
            <a:extLst>
              <a:ext uri="{FF2B5EF4-FFF2-40B4-BE49-F238E27FC236}">
                <a16:creationId xmlns:a16="http://schemas.microsoft.com/office/drawing/2014/main" id="{522AE46C-0845-4BB0-9861-06071BCF56F6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77185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0" name="Picture Placeholder 15">
            <a:extLst>
              <a:ext uri="{FF2B5EF4-FFF2-40B4-BE49-F238E27FC236}">
                <a16:creationId xmlns:a16="http://schemas.microsoft.com/office/drawing/2014/main" id="{D791A6AF-478F-443B-A785-F82A8DBA9F3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112287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1" name="Picture Placeholder 15">
            <a:extLst>
              <a:ext uri="{FF2B5EF4-FFF2-40B4-BE49-F238E27FC236}">
                <a16:creationId xmlns:a16="http://schemas.microsoft.com/office/drawing/2014/main" id="{1A65AFE9-2875-44A5-BF13-6E8438892669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451950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2" name="Picture Placeholder 15">
            <a:extLst>
              <a:ext uri="{FF2B5EF4-FFF2-40B4-BE49-F238E27FC236}">
                <a16:creationId xmlns:a16="http://schemas.microsoft.com/office/drawing/2014/main" id="{069B9167-077F-4123-82C5-01EB62AFB3E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780587" y="1735138"/>
            <a:ext cx="1979613" cy="19812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6483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FA8C4C-FE50-44C1-8434-6C7BB898173F}"/>
              </a:ext>
            </a:extLst>
          </p:cNvPr>
          <p:cNvSpPr/>
          <p:nvPr userDrawn="1"/>
        </p:nvSpPr>
        <p:spPr>
          <a:xfrm>
            <a:off x="432000" y="0"/>
            <a:ext cx="5472000" cy="6858000"/>
          </a:xfrm>
          <a:prstGeom prst="rect">
            <a:avLst/>
          </a:prstGeom>
          <a:solidFill>
            <a:srgbClr val="005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229A-0702-4CD6-B5F1-0DC746CC4F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0728" y="5657850"/>
            <a:ext cx="4974545" cy="707513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Subtitle, tagline or blurb can go here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363"/>
            <a:ext cx="5472000" cy="412431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704BE0A1-F26A-4947-971D-055860FFC91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32000" y="0"/>
            <a:ext cx="5472000" cy="3714747"/>
          </a:xfr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Font typeface="Arial" panose="020B0604020202020204" pitchFamily="34" charset="0"/>
              <a:buNone/>
              <a:defRPr lang="en-ZA" sz="1100" i="1">
                <a:solidFill>
                  <a:schemeClr val="l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lvl="0" algn="ctr"/>
            <a:r>
              <a:rPr lang="en-US" noProof="0" dirty="0"/>
              <a:t>Insert or Drag &amp;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728" y="3981450"/>
            <a:ext cx="4974545" cy="1343025"/>
          </a:xfrm>
        </p:spPr>
        <p:txBody>
          <a:bodyPr vert="horz" lIns="0" tIns="0" rIns="0" bIns="0" rtlCol="0" anchor="b">
            <a:noAutofit/>
          </a:bodyPr>
          <a:lstStyle>
            <a:lvl1pPr>
              <a:defRPr lang="en-ZA" sz="36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B51A342D-6638-406F-A54B-59B56F36AD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8002" y="4130531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32169FB-F8BF-46FF-8BDE-E27C751C1C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8002" y="4764931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51BC42F-45BF-462B-A15F-54639A5DA4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02527" y="4130531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A990CD-AF1D-4FBE-B3FF-4BC5BE2BFD9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02527" y="4764931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C595063C-F901-4E60-A714-6454F42F0D9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117052" y="4130531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C7672B0A-0079-40F6-8B93-A5F1DB5882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117052" y="4764931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</p:spTree>
    <p:extLst>
      <p:ext uri="{BB962C8B-B14F-4D97-AF65-F5344CB8AC3E}">
        <p14:creationId xmlns:p14="http://schemas.microsoft.com/office/powerpoint/2010/main" val="546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FA8C4C-FE50-44C1-8434-6C7BB898173F}"/>
              </a:ext>
            </a:extLst>
          </p:cNvPr>
          <p:cNvSpPr/>
          <p:nvPr userDrawn="1"/>
        </p:nvSpPr>
        <p:spPr>
          <a:xfrm>
            <a:off x="432000" y="0"/>
            <a:ext cx="5472000" cy="6858000"/>
          </a:xfrm>
          <a:prstGeom prst="rect">
            <a:avLst/>
          </a:prstGeom>
          <a:solidFill>
            <a:srgbClr val="005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229A-0702-4CD6-B5F1-0DC746CC4F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0728" y="5657850"/>
            <a:ext cx="4974545" cy="707513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Subtitle, tagline or blurb can go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704BE0A1-F26A-4947-971D-055860FFC91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32000" y="0"/>
            <a:ext cx="5472000" cy="3714747"/>
          </a:xfr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Font typeface="Arial" panose="020B0604020202020204" pitchFamily="34" charset="0"/>
              <a:buNone/>
              <a:defRPr lang="en-ZA" sz="1100" i="1">
                <a:solidFill>
                  <a:schemeClr val="l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lvl="0" algn="ctr"/>
            <a:r>
              <a:rPr lang="en-US" noProof="0" dirty="0"/>
              <a:t>Insert or Drag &amp;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728" y="3981450"/>
            <a:ext cx="4974545" cy="1343025"/>
          </a:xfrm>
        </p:spPr>
        <p:txBody>
          <a:bodyPr vert="horz" lIns="0" tIns="0" rIns="0" bIns="0" rtlCol="0" anchor="b">
            <a:noAutofit/>
          </a:bodyPr>
          <a:lstStyle>
            <a:lvl1pPr>
              <a:defRPr lang="en-ZA" sz="36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B51A342D-6638-406F-A54B-59B56F36AD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078577" y="5010963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32169FB-F8BF-46FF-8BDE-E27C751C1C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78577" y="5645363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51BC42F-45BF-462B-A15F-54639A5DA4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402677" y="5010963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A990CD-AF1D-4FBE-B3FF-4BC5BE2BFD9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02677" y="5645363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B71CBA76-3CE4-4FA7-8940-41ECC9129C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078577" y="2360347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ADC8FCF6-5E2F-4976-8979-F493766C38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078577" y="2994747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F111F3D7-9557-4D01-B2FB-38A2FFA1052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402677" y="2360347"/>
            <a:ext cx="180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FE89EBCC-101B-4979-93C1-08579B03199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402677" y="2994747"/>
            <a:ext cx="180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</p:spTree>
    <p:extLst>
      <p:ext uri="{BB962C8B-B14F-4D97-AF65-F5344CB8AC3E}">
        <p14:creationId xmlns:p14="http://schemas.microsoft.com/office/powerpoint/2010/main" val="3040843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CE857ED-B36A-4B8A-81C4-94389617E2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63465" y="1007667"/>
            <a:ext cx="11528535" cy="56453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229A-0702-4CD6-B5F1-0DC746CC4F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3613424"/>
            <a:ext cx="3974900" cy="2465913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77496E8-E637-4081-A0D0-AB167EE459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1800" y="1582738"/>
            <a:ext cx="3975100" cy="1744662"/>
          </a:xfrm>
        </p:spPr>
        <p:txBody>
          <a:bodyPr anchor="b"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Emphasized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E221C2C-B20F-4F90-A44F-08EE879BA9C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217319" y="1450975"/>
            <a:ext cx="6974680" cy="3935414"/>
          </a:xfrm>
          <a:solidFill>
            <a:schemeClr val="bg1">
              <a:lumMod val="95000"/>
              <a:alpha val="70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Insert or Drag and Drop your Screen Design here</a:t>
            </a:r>
          </a:p>
        </p:txBody>
      </p:sp>
    </p:spTree>
    <p:extLst>
      <p:ext uri="{BB962C8B-B14F-4D97-AF65-F5344CB8AC3E}">
        <p14:creationId xmlns:p14="http://schemas.microsoft.com/office/powerpoint/2010/main" val="774500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1FED-0A73-4769-96A2-4C362E5D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5B16D-31A1-4D28-ADC4-0BDEF4E07DFF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008000"/>
            <a:ext cx="11340000" cy="360000"/>
          </a:xfrm>
        </p:spPr>
        <p:txBody>
          <a:bodyPr/>
          <a:lstStyle>
            <a:lvl1pPr marL="0" indent="0">
              <a:buNone/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 dirty="0"/>
              <a:t>Single line of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D4C6E-0D63-44CE-B0B4-BAA8F101EAF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231749" y="4637931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C0B96F-9D35-4001-9F9C-1A7004D61F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915CA-DB91-4B68-8DB8-2745ADA585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BF46361-E4F6-47BA-9660-22CF6C0669C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11498" y="4637931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BB15A8A-91AC-4F5D-A727-1D120F5D43D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91247" y="4637931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A87D1D6-A833-418D-948C-DDF7937231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31749" y="4003531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1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29FC9F6-9736-4DA2-A807-7430389A47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1498" y="4003531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2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FD41719-B17D-4C65-8905-CFB25698E45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91247" y="4003531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3</a:t>
            </a:r>
          </a:p>
        </p:txBody>
      </p:sp>
    </p:spTree>
    <p:extLst>
      <p:ext uri="{BB962C8B-B14F-4D97-AF65-F5344CB8AC3E}">
        <p14:creationId xmlns:p14="http://schemas.microsoft.com/office/powerpoint/2010/main" val="2306804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4908609-0EC4-4718-AC46-A50BB2DA333E}"/>
              </a:ext>
            </a:extLst>
          </p:cNvPr>
          <p:cNvSpPr>
            <a:spLocks noGrp="1"/>
          </p:cNvSpPr>
          <p:nvPr>
            <p:ph sz="half" idx="29" hasCustomPrompt="1"/>
          </p:nvPr>
        </p:nvSpPr>
        <p:spPr>
          <a:xfrm>
            <a:off x="1790100" y="2701131"/>
            <a:ext cx="4113900" cy="282813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61EBC7C-80CF-489F-86B3-5894908189E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658100" y="2701131"/>
            <a:ext cx="4113900" cy="282813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F5069B8-93E6-456E-B02B-1FD5F3B8D72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793079" y="1728000"/>
            <a:ext cx="4122920" cy="735800"/>
          </a:xfrm>
          <a:noFill/>
        </p:spPr>
        <p:txBody>
          <a:bodyPr anchor="t"/>
          <a:lstStyle>
            <a:lvl1pPr marL="0" indent="0" algn="l">
              <a:buNone/>
              <a:defRPr sz="54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7F0EAC-0FF4-447C-8EE4-2B107165DF3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655762" y="1722438"/>
            <a:ext cx="4104437" cy="735749"/>
          </a:xfrm>
        </p:spPr>
        <p:txBody>
          <a:bodyPr anchor="t"/>
          <a:lstStyle>
            <a:lvl1pPr marL="0" indent="0">
              <a:buNone/>
              <a:defRPr sz="540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DED90C13-8D49-4652-B68A-A0B5084BB4D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175959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F5069B8-93E6-456E-B02B-1FD5F3B8D72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90706" y="1593150"/>
            <a:ext cx="4348065" cy="4348065"/>
          </a:xfrm>
          <a:prstGeom prst="ellipse">
            <a:avLst/>
          </a:prstGeom>
          <a:solidFill>
            <a:schemeClr val="tx1">
              <a:alpha val="10000"/>
            </a:schemeClr>
          </a:solidFill>
        </p:spPr>
        <p:txBody>
          <a:bodyPr anchor="ctr"/>
          <a:lstStyle>
            <a:lvl1pPr marL="0" indent="0" algn="ctr">
              <a:buNone/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 dirty="0"/>
              <a:t>Section Header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C15F42E2-EE95-4479-80E9-94A75E9D6E9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39330" y="1767887"/>
            <a:ext cx="3998591" cy="3998591"/>
          </a:xfrm>
          <a:prstGeom prst="ellipse">
            <a:avLst/>
          </a:prstGeom>
          <a:solidFill>
            <a:schemeClr val="tx1">
              <a:alpha val="10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4059823C-F505-4D2A-854E-5144BD58A76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238481" y="2207063"/>
            <a:ext cx="3120238" cy="3120238"/>
          </a:xfrm>
          <a:prstGeom prst="ellipse">
            <a:avLst/>
          </a:prstGeom>
          <a:solidFill>
            <a:schemeClr val="tx1">
              <a:alpha val="10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30FA196-A035-4908-BA51-B769293255A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658929" y="2205688"/>
            <a:ext cx="2811618" cy="1440000"/>
          </a:xfrm>
          <a:prstGeom prst="rect">
            <a:avLst/>
          </a:prstGeom>
          <a:noFill/>
        </p:spPr>
        <p:txBody>
          <a:bodyPr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66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38F1EEC3-A74E-4124-95F3-D8A27EA3DDF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332816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marL="266700" lvl="0" indent="-266700" algn="ctr"/>
            <a:r>
              <a:rPr lang="en-US" noProof="0"/>
              <a:t>2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744F95B1-3E5D-46C4-846F-01E3035D1A7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547101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marL="266700" lvl="0" indent="-266700" algn="ctr"/>
            <a:r>
              <a:rPr lang="en-US" noProof="0"/>
              <a:t>3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39CDA933-12B5-44CD-BD16-C9589DE755E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074738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9751FCE0-5FA8-4E25-A4E7-8B2901F6949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48625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0D97BC04-5B6C-4CFD-8184-7637C9A8F8E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08600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E7A8CB18-EF35-4644-9DDB-02D8B65EA55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897170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436FA5D-088F-4BDE-ABD2-A640A8610900}"/>
              </a:ext>
            </a:extLst>
          </p:cNvPr>
          <p:cNvCxnSpPr/>
          <p:nvPr userDrawn="1"/>
        </p:nvCxnSpPr>
        <p:spPr>
          <a:xfrm>
            <a:off x="6096000" y="1319756"/>
            <a:ext cx="0" cy="46101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EF5211B-014A-4E6E-98C7-FDAF78553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6FC21-A32D-44DC-BED7-08CEBB3B90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C6D2B-0FF5-4A5F-A062-480FFA6DA0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C2BCB80-6997-4274-AAFE-65C2CCFFFD10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0" y="3624806"/>
            <a:ext cx="1134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9A1FC84B-8A06-4879-86ED-47E43AAC98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12000" y="951013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B975678-3DFA-4D26-9CF6-01294F7259E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06000" y="6046600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8B55997C-0304-482F-A7C3-8E50C8ED55D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3260393"/>
            <a:ext cx="1980000" cy="2520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E26AB0A6-DA7A-4EA3-9528-68FDBA8BF3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92001" y="3260393"/>
            <a:ext cx="1980000" cy="252000"/>
          </a:xfr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</p:spTree>
    <p:extLst>
      <p:ext uri="{BB962C8B-B14F-4D97-AF65-F5344CB8AC3E}">
        <p14:creationId xmlns:p14="http://schemas.microsoft.com/office/powerpoint/2010/main" val="966920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229A-0702-4CD6-B5F1-0DC746CC4F18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211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1FED-0A73-4769-96A2-4C362E5D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5B16D-31A1-4D28-ADC4-0BDEF4E07DFF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728000"/>
            <a:ext cx="5472000" cy="435133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D4C6E-0D63-44CE-B0B4-BAA8F101EAF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00000" y="1728000"/>
            <a:ext cx="5472000" cy="4351338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C0B96F-9D35-4001-9F9C-1A7004D61F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915CA-DB91-4B68-8DB8-2745ADA585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50061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15908-D8D7-48AF-8B8F-21B88B87D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B617A5-FA6C-44C9-ABCB-DCA5D4615EC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2210852"/>
            <a:ext cx="5472000" cy="3868486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122ACD-5C8B-4CDA-89C5-565C88865B5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300000" y="2210852"/>
            <a:ext cx="5472000" cy="3868486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3614A35-31E3-40DA-85DD-07B20769071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71800C-9F25-4694-879B-16A1F7BBAA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2" name="Straight Connector 11" title="Divider Line">
            <a:extLst>
              <a:ext uri="{FF2B5EF4-FFF2-40B4-BE49-F238E27FC236}">
                <a16:creationId xmlns:a16="http://schemas.microsoft.com/office/drawing/2014/main" id="{03063CBE-E62B-44CB-9B45-D39B595FE2AF}"/>
              </a:ext>
            </a:extLst>
          </p:cNvPr>
          <p:cNvCxnSpPr>
            <a:cxnSpLocks/>
          </p:cNvCxnSpPr>
          <p:nvPr userDrawn="1"/>
        </p:nvCxnSpPr>
        <p:spPr>
          <a:xfrm>
            <a:off x="449349" y="2159999"/>
            <a:ext cx="42141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 title="Divider Line">
            <a:extLst>
              <a:ext uri="{FF2B5EF4-FFF2-40B4-BE49-F238E27FC236}">
                <a16:creationId xmlns:a16="http://schemas.microsoft.com/office/drawing/2014/main" id="{0EA58CA1-D7A1-4089-B687-193C35202523}"/>
              </a:ext>
            </a:extLst>
          </p:cNvPr>
          <p:cNvCxnSpPr>
            <a:cxnSpLocks/>
          </p:cNvCxnSpPr>
          <p:nvPr userDrawn="1"/>
        </p:nvCxnSpPr>
        <p:spPr>
          <a:xfrm>
            <a:off x="6312700" y="2159999"/>
            <a:ext cx="42141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1844C96-F6D4-4E32-8A11-B1815109D20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654025"/>
            <a:ext cx="5472000" cy="45512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EA0BCCC6-F846-426B-B421-41B835224F4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12700" y="1654025"/>
            <a:ext cx="5459300" cy="45512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30977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F5B2679-5029-4692-A1C7-099E7A5836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32000" y="2448000"/>
            <a:ext cx="3600000" cy="3631338"/>
          </a:xfr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B5AA133-C824-4B4A-96F4-D48A58E222DA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302000" y="2448000"/>
            <a:ext cx="3600000" cy="3631338"/>
          </a:xfr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88A40C4-1887-4DBA-90FF-4CF89932DA57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172000" y="2448000"/>
            <a:ext cx="3600000" cy="3631338"/>
          </a:xfr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229A-0702-4CD6-B5F1-0DC746CC4F1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728000"/>
            <a:ext cx="3600000" cy="720000"/>
          </a:xfrm>
          <a:solidFill>
            <a:schemeClr val="tx1">
              <a:lumMod val="75000"/>
              <a:lumOff val="25000"/>
            </a:schemeClr>
          </a:solidFill>
          <a:ln w="28575">
            <a:solidFill>
              <a:schemeClr val="accent1"/>
            </a:solidFill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3CF4B74-3202-48D6-B573-AA3882B039F4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302000" y="1728000"/>
            <a:ext cx="3600000" cy="720000"/>
          </a:xfrm>
          <a:solidFill>
            <a:schemeClr val="tx1">
              <a:lumMod val="75000"/>
              <a:lumOff val="25000"/>
            </a:schemeClr>
          </a:solidFill>
          <a:ln w="28575">
            <a:solidFill>
              <a:schemeClr val="accent2"/>
            </a:solidFill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BA6D519-EE14-4D3E-B15F-70C4423A3988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172000" y="1728000"/>
            <a:ext cx="3600000" cy="720000"/>
          </a:xfrm>
          <a:solidFill>
            <a:schemeClr val="tx1">
              <a:lumMod val="75000"/>
              <a:lumOff val="25000"/>
            </a:schemeClr>
          </a:solidFill>
          <a:ln w="28575">
            <a:solidFill>
              <a:schemeClr val="accent3"/>
            </a:solidFill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4DA29CFB-3C73-4618-B2D9-70E396D1EBA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6015389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5211B-014A-4E6E-98C7-FDAF78553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6FC21-A32D-44DC-BED7-08CEBB3B90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C6D2B-0FF5-4A5F-A062-480FFA6DA0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1612B32-057C-422E-8B4A-7B464DE04A7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66BE87F-A588-41BE-A251-8940FFF7BDB0}"/>
              </a:ext>
            </a:extLst>
          </p:cNvPr>
          <p:cNvCxnSpPr/>
          <p:nvPr userDrawn="1"/>
        </p:nvCxnSpPr>
        <p:spPr>
          <a:xfrm>
            <a:off x="431800" y="3866682"/>
            <a:ext cx="11339513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EE87B275-BCEB-48C5-BD58-39E2B9AB906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29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75FEF587-0930-42DA-AF85-54F9A14870D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7B00876-F334-4F19-ACB9-5A52E300C62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381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DC5160FB-C621-4014-AF15-7C31EBF9463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758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3D37E5E1-DD5A-4C77-849F-40C0D2AE3F7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4785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8164CA25-5B7F-4EDD-8B42-0D567DED179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0771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15876039-3F56-4587-900E-4FCE60BCA50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31986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515FCEBD-9007-4B9D-AE69-7F8068A14B2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9188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8856F7F9-97EB-4612-BB5C-DDB9D90C9CD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6390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B0C577BC-AD44-4FF0-8F34-D7ABD44B100A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67995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2E19F39-39CE-43A3-912F-3D8656DA5E76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73591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64F2C543-C785-4078-9811-96F28F1BF21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20793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022F0FFE-8538-47C2-9227-B4DE41186CE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1519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75D12B21-B498-4E00-B817-457BAED99A33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62398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A60F8F4D-F654-4555-BC21-7137D98E027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959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0B633DEF-CDC6-4A75-A05B-0C875E2B8FF1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56801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23A67F56-440C-4AE2-B52E-F6ECF3E31F86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04002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E8F5BF8F-8918-4E36-8AAF-45E994E46B2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51204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1A2F56E4-C780-42A2-BA54-B1EAB7CA2197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9840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7405E86B-3690-4EBE-8353-7ABE76F1081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5608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DB54048B-A035-47F0-B54D-1B9676EE893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9280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12F6976C-DDBF-4808-9B45-2C78E0FC6AA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034414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66103D17-8EEC-45BF-B909-8F6DB8575A35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0011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57F6EB7B-A4AE-4147-A94B-9C2860A158F4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87213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95673032-36DB-4772-82D8-46E21D810A56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081616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CDE9935C-FEBD-421A-A63B-8A87A2D4A4D9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128818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42C672-1222-4C21-9E3D-F365D9665E1B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360988" y="2190750"/>
            <a:ext cx="1793875" cy="561975"/>
          </a:xfrm>
          <a:solidFill>
            <a:schemeClr val="bg1">
              <a:lumMod val="95000"/>
            </a:schemeClr>
          </a:solidFill>
        </p:spPr>
        <p:txBody>
          <a:bodyPr tIns="36000" anchor="t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2F97A7E3-509A-417D-9818-EDDA3B539E4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412717" y="2505005"/>
            <a:ext cx="1690417" cy="224670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</p:spTree>
    <p:extLst>
      <p:ext uri="{BB962C8B-B14F-4D97-AF65-F5344CB8AC3E}">
        <p14:creationId xmlns:p14="http://schemas.microsoft.com/office/powerpoint/2010/main" val="529110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977821B-617D-47E4-AAA2-FADADD15EBC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31799" y="2319681"/>
            <a:ext cx="1352367" cy="1352367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Insert or Drag and Drop Image Here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99551C8-D5B2-495A-97BB-0711CD8C67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74854" y="2485913"/>
            <a:ext cx="2124000" cy="701538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3739758-B746-428A-A18B-3989DA89A86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974854" y="3904988"/>
            <a:ext cx="2124000" cy="180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B502D142-31B4-4BFF-A18F-9FB36E0F400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974854" y="3461032"/>
            <a:ext cx="2124000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1" name="Picture Placeholder 4">
            <a:extLst>
              <a:ext uri="{FF2B5EF4-FFF2-40B4-BE49-F238E27FC236}">
                <a16:creationId xmlns:a16="http://schemas.microsoft.com/office/drawing/2014/main" id="{ED382BE6-73A2-49C4-9284-7996310FE85F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268028" y="2319681"/>
            <a:ext cx="1352367" cy="1352367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Insert or Drag and Drop Image Here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5E81FDE4-AA9D-42F8-BEAF-C710A81DC8A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811083" y="2485913"/>
            <a:ext cx="2124000" cy="701538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9D6585E1-D051-4611-811C-C8101B0D2F0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811083" y="3904988"/>
            <a:ext cx="2124000" cy="180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6C195A32-24CC-4109-9C00-31757D0A0A3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811083" y="3461032"/>
            <a:ext cx="2124000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5" name="Picture Placeholder 4">
            <a:extLst>
              <a:ext uri="{FF2B5EF4-FFF2-40B4-BE49-F238E27FC236}">
                <a16:creationId xmlns:a16="http://schemas.microsoft.com/office/drawing/2014/main" id="{B318C64F-C963-4A3C-BB8F-999A7F7F5F8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8112825" y="2319681"/>
            <a:ext cx="1352367" cy="1352367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Insert or Drag and Drop Image Here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B8B9BC49-5937-4C0A-9AA6-7A7DA7F18CAF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647313" y="2485913"/>
            <a:ext cx="2124000" cy="701538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8020B4D6-002F-4FA9-BF1D-FC56D9A06F2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647313" y="3904988"/>
            <a:ext cx="2124000" cy="180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8" name="Text Placeholder 8">
            <a:extLst>
              <a:ext uri="{FF2B5EF4-FFF2-40B4-BE49-F238E27FC236}">
                <a16:creationId xmlns:a16="http://schemas.microsoft.com/office/drawing/2014/main" id="{93C1946C-7118-4BF3-8EE8-B0944465F49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647313" y="3461032"/>
            <a:ext cx="2124000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6389493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305CEEFA-58BB-4AFA-AD31-BEE38B013E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113808"/>
            <a:ext cx="1620000" cy="7835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BEEE40C3-341F-4063-8D33-B1328863FB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5258975"/>
            <a:ext cx="1620000" cy="72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D09CE291-B951-4300-9D67-154E4BB557E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375703" y="4113808"/>
            <a:ext cx="1620000" cy="7835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D3A393C-4D8C-49BC-934D-B57BE1B2840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375703" y="5258975"/>
            <a:ext cx="1620000" cy="72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08906184-3520-4606-AF8B-59ECFFA6D7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319606" y="4113808"/>
            <a:ext cx="1620000" cy="7835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8A64BEB9-7FB0-4DF9-BFE9-62016E83E89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319606" y="5258975"/>
            <a:ext cx="1620000" cy="72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4CCC1C98-37FD-4404-8383-72ED535FE57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263509" y="4113808"/>
            <a:ext cx="1620000" cy="7835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B24BD1AE-AB0E-40FA-AEA8-8D687D84B56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263509" y="5258975"/>
            <a:ext cx="1620000" cy="72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CA2F0EA7-F3F7-443F-BA0D-4916B618C56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207412" y="4113808"/>
            <a:ext cx="1620000" cy="7835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2BB6E6C3-1F6A-41B6-8EE0-6FDCBA34413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207412" y="5258975"/>
            <a:ext cx="1620000" cy="72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2738624-9DAA-4152-9A77-80BBB71AD5F1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31800" y="2246681"/>
            <a:ext cx="1620000" cy="16200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9" name="Picture Placeholder 15">
            <a:extLst>
              <a:ext uri="{FF2B5EF4-FFF2-40B4-BE49-F238E27FC236}">
                <a16:creationId xmlns:a16="http://schemas.microsoft.com/office/drawing/2014/main" id="{522AE46C-0845-4BB0-9861-06071BCF56F6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2375703" y="2246681"/>
            <a:ext cx="1620000" cy="16200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0" name="Picture Placeholder 15">
            <a:extLst>
              <a:ext uri="{FF2B5EF4-FFF2-40B4-BE49-F238E27FC236}">
                <a16:creationId xmlns:a16="http://schemas.microsoft.com/office/drawing/2014/main" id="{D791A6AF-478F-443B-A785-F82A8DBA9F3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319606" y="2246681"/>
            <a:ext cx="1620000" cy="16200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1" name="Picture Placeholder 15">
            <a:extLst>
              <a:ext uri="{FF2B5EF4-FFF2-40B4-BE49-F238E27FC236}">
                <a16:creationId xmlns:a16="http://schemas.microsoft.com/office/drawing/2014/main" id="{1A65AFE9-2875-44A5-BF13-6E8438892669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6263509" y="2246681"/>
            <a:ext cx="1620000" cy="16200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2" name="Picture Placeholder 15">
            <a:extLst>
              <a:ext uri="{FF2B5EF4-FFF2-40B4-BE49-F238E27FC236}">
                <a16:creationId xmlns:a16="http://schemas.microsoft.com/office/drawing/2014/main" id="{069B9167-077F-4123-82C5-01EB62AFB3E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8207412" y="2246681"/>
            <a:ext cx="1620000" cy="16200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9EF21D5-1862-4F5B-86BF-B76AF2A72B3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151313" y="4113808"/>
            <a:ext cx="1620000" cy="783544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80EC8DA4-EC6B-4362-949F-968E973A545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0151313" y="5258975"/>
            <a:ext cx="1620000" cy="72000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3" name="Picture Placeholder 15">
            <a:extLst>
              <a:ext uri="{FF2B5EF4-FFF2-40B4-BE49-F238E27FC236}">
                <a16:creationId xmlns:a16="http://schemas.microsoft.com/office/drawing/2014/main" id="{FC64B5FD-0E87-4FAB-AFEA-D10DFED9F653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0151313" y="2246681"/>
            <a:ext cx="1620000" cy="1620000"/>
          </a:xfrm>
          <a:solidFill>
            <a:schemeClr val="bg1">
              <a:lumMod val="95000"/>
              <a:alpha val="70000"/>
            </a:schemeClr>
          </a:solidFill>
          <a:ln w="95250" cap="sq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620516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5211B-014A-4E6E-98C7-FDAF78553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6FC21-A32D-44DC-BED7-08CEBB3B90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C6D2B-0FF5-4A5F-A062-480FFA6DA0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1612B32-057C-422E-8B4A-7B464DE04A7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434267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592846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A4E56-DEE9-4FB2-89FF-0F12DB08AD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8525B7-4C8D-4482-98E3-A68789AAB0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02381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FF978957-D101-43B4-A717-19B1820B4F1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786563"/>
          </a:xfrm>
          <a:solidFill>
            <a:schemeClr val="tx1">
              <a:lumMod val="75000"/>
              <a:lumOff val="25000"/>
            </a:schemeClr>
          </a:solidFill>
        </p:spPr>
        <p:txBody>
          <a:bodyPr lIns="1044000" rIns="0" anchor="ctr"/>
          <a:lstStyle>
            <a:lvl1pPr marL="0" indent="0" algn="l">
              <a:buNone/>
              <a:defRPr sz="1100" i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DD3616-4E40-4CE5-88C8-2AF6E47D2086}"/>
              </a:ext>
            </a:extLst>
          </p:cNvPr>
          <p:cNvSpPr/>
          <p:nvPr userDrawn="1"/>
        </p:nvSpPr>
        <p:spPr>
          <a:xfrm>
            <a:off x="6336000" y="0"/>
            <a:ext cx="3979575" cy="67865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A3B184-0AF0-4DF5-B2BD-E6D1806BE1BF}"/>
              </a:ext>
            </a:extLst>
          </p:cNvPr>
          <p:cNvSpPr/>
          <p:nvPr userDrawn="1"/>
        </p:nvSpPr>
        <p:spPr>
          <a:xfrm>
            <a:off x="-1" y="6786563"/>
            <a:ext cx="11771999" cy="71437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FC9062-5711-4550-8470-F1324E804FFF}"/>
              </a:ext>
            </a:extLst>
          </p:cNvPr>
          <p:cNvSpPr/>
          <p:nvPr userDrawn="1"/>
        </p:nvSpPr>
        <p:spPr>
          <a:xfrm>
            <a:off x="11771999" y="6786563"/>
            <a:ext cx="420000" cy="714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433A2F-8949-4AAC-AE96-175254493AF4}"/>
              </a:ext>
            </a:extLst>
          </p:cNvPr>
          <p:cNvSpPr/>
          <p:nvPr userDrawn="1"/>
        </p:nvSpPr>
        <p:spPr>
          <a:xfrm>
            <a:off x="6336000" y="0"/>
            <a:ext cx="3979575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5B1DD-2DBA-49BF-BF09-5B70713A4CD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539896" y="2377000"/>
            <a:ext cx="3571782" cy="2387600"/>
          </a:xfrm>
        </p:spPr>
        <p:txBody>
          <a:bodyPr anchor="b"/>
          <a:lstStyle>
            <a:lvl1pPr algn="l">
              <a:defRPr sz="5400" spc="-3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0831-AA5D-4359-AACC-37D7271F2BF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05624" y="5057775"/>
            <a:ext cx="3206053" cy="247650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Full Name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EABB85-2AAF-4939-BDF4-E3CF2F31B32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05625" y="5400675"/>
            <a:ext cx="3206750" cy="24765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/>
                </a:solidFill>
              </a:defRPr>
            </a:lvl1pPr>
            <a:lvl2pPr>
              <a:defRPr lang="en-US" sz="20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ZA" sz="1600" dirty="0"/>
            </a:lvl5pPr>
          </a:lstStyle>
          <a:p>
            <a:pPr marL="266700" lvl="0" indent="-266700"/>
            <a:r>
              <a:rPr lang="en-US" noProof="0"/>
              <a:t>Contact Number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4E7DF27-55E9-4F17-91D3-29228A402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05625" y="5751513"/>
            <a:ext cx="3206750" cy="24765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1400" smtClean="0">
                <a:solidFill>
                  <a:schemeClr val="bg1"/>
                </a:solidFill>
              </a:defRPr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ZA" sz="1600"/>
            </a:lvl5pPr>
          </a:lstStyle>
          <a:p>
            <a:pPr marL="266700" lvl="0" indent="-266700"/>
            <a:r>
              <a:rPr lang="en-US" noProof="0"/>
              <a:t>Email or Social Media Handle</a:t>
            </a:r>
          </a:p>
        </p:txBody>
      </p:sp>
    </p:spTree>
    <p:extLst>
      <p:ext uri="{BB962C8B-B14F-4D97-AF65-F5344CB8AC3E}">
        <p14:creationId xmlns:p14="http://schemas.microsoft.com/office/powerpoint/2010/main" val="41008153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bile App Previe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of a cell phone&#10;&#10;Description generated with high confidence">
            <a:extLst>
              <a:ext uri="{FF2B5EF4-FFF2-40B4-BE49-F238E27FC236}">
                <a16:creationId xmlns:a16="http://schemas.microsoft.com/office/drawing/2014/main" id="{68055F11-596F-47BF-A832-A501EC346C2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07" y="915497"/>
            <a:ext cx="4666142" cy="4684105"/>
          </a:xfrm>
          <a:prstGeom prst="rect">
            <a:avLst/>
          </a:prstGeom>
        </p:spPr>
      </p:pic>
      <p:pic>
        <p:nvPicPr>
          <p:cNvPr id="9" name="Picture 8" descr="Screen of a cell phone&#10;&#10;Description generated with high confidence">
            <a:extLst>
              <a:ext uri="{FF2B5EF4-FFF2-40B4-BE49-F238E27FC236}">
                <a16:creationId xmlns:a16="http://schemas.microsoft.com/office/drawing/2014/main" id="{80EBF765-2A5E-4BDA-B092-25691E4791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2929" y="915497"/>
            <a:ext cx="4666142" cy="4684105"/>
          </a:xfrm>
          <a:prstGeom prst="rect">
            <a:avLst/>
          </a:prstGeom>
        </p:spPr>
      </p:pic>
      <p:pic>
        <p:nvPicPr>
          <p:cNvPr id="10" name="Picture 9" descr="Screen of a cell phone&#10;&#10;Description generated with high confidence">
            <a:extLst>
              <a:ext uri="{FF2B5EF4-FFF2-40B4-BE49-F238E27FC236}">
                <a16:creationId xmlns:a16="http://schemas.microsoft.com/office/drawing/2014/main" id="{E97A6530-14B5-4A05-B7A3-7BA661FCD5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2551" y="915497"/>
            <a:ext cx="4666142" cy="46841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F5211B-014A-4E6E-98C7-FDAF78553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6FC21-A32D-44DC-BED7-08CEBB3B90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C6D2B-0FF5-4A5F-A062-480FFA6DA0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7EC9494-5A42-419D-AADF-96EF1EFD7B6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615505" y="5752808"/>
            <a:ext cx="1980000" cy="548945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Mockup Details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E2D3309-00A3-42D9-8706-6F2A6AD3BB0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15505" y="5291099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Mockup Name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4E4C70C-AC1E-4EDE-B2C1-23A54123479F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5177148" y="5752808"/>
            <a:ext cx="1980000" cy="548945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Mockup Details</a:t>
            </a:r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14B1BB7D-C6D3-4D9C-A235-6CBB5A13EEC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77148" y="5291099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Mockup Name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18515F4-6451-4FB7-ACE4-5D9C2CD207A4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8699878" y="5752808"/>
            <a:ext cx="1980000" cy="548945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Mockup Details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B362C889-34FC-4EB1-967B-DC98349082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699878" y="5291099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Mockup Name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C4EB921-BD58-4C2E-BDD5-FC8D2629829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751679" y="1450182"/>
            <a:ext cx="1772571" cy="3183732"/>
          </a:xfrm>
          <a:solidFill>
            <a:schemeClr val="bg1">
              <a:lumMod val="95000"/>
              <a:alpha val="70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3">
            <a:extLst>
              <a:ext uri="{FF2B5EF4-FFF2-40B4-BE49-F238E27FC236}">
                <a16:creationId xmlns:a16="http://schemas.microsoft.com/office/drawing/2014/main" id="{3CB44DE3-C599-4EA7-BFDA-4E39AE89FC01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281301" y="1450182"/>
            <a:ext cx="1772571" cy="3183732"/>
          </a:xfrm>
          <a:solidFill>
            <a:schemeClr val="bg1">
              <a:lumMod val="95000"/>
              <a:alpha val="70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A4392E45-2A0B-49BF-9952-79C42AF8DE9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810923" y="1450182"/>
            <a:ext cx="1772571" cy="3183732"/>
          </a:xfrm>
          <a:solidFill>
            <a:schemeClr val="bg1">
              <a:lumMod val="95000"/>
              <a:alpha val="70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301276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85E10-5A18-4C86-8310-FA9CF8DF8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E533DB-3399-4A25-BB80-899E9CC78DB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09F9E9-0483-4A79-B997-B23DAC1644C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9CC2AE-E299-42B4-A2C4-357708A0054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800" y="1836744"/>
            <a:ext cx="3541655" cy="2224950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 anchor="ctr"/>
          <a:lstStyle>
            <a:lvl1pPr marL="0" indent="0" algn="ctr">
              <a:buNone/>
              <a:defRPr i="0"/>
            </a:lvl1pPr>
          </a:lstStyle>
          <a:p>
            <a:pPr lvl="0"/>
            <a:r>
              <a:rPr lang="en-US" noProof="0"/>
              <a:t>Testimonial goes here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99551C8-D5B2-495A-97BB-0711CD8C67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82556" y="3693626"/>
            <a:ext cx="3251132" cy="231102"/>
          </a:xfrm>
        </p:spPr>
        <p:txBody>
          <a:bodyPr anchor="t"/>
          <a:lstStyle>
            <a:lvl1pPr marL="0" indent="0" algn="r">
              <a:buFont typeface="Arial" panose="020B0604020202020204" pitchFamily="34" charset="0"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Name and Title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3139A49-E537-4395-967A-08C99782070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325172" y="3591659"/>
            <a:ext cx="3541655" cy="2224950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 anchor="ctr"/>
          <a:lstStyle>
            <a:lvl1pPr marL="0" indent="0" algn="ctr">
              <a:buNone/>
              <a:defRPr i="0"/>
            </a:lvl1pPr>
          </a:lstStyle>
          <a:p>
            <a:pPr lvl="0"/>
            <a:r>
              <a:rPr lang="en-US" noProof="0"/>
              <a:t>Testimonial goes here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EE1C8A1-F171-46D2-A92F-1B0E9C52B1A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468052" y="5448541"/>
            <a:ext cx="3251132" cy="231102"/>
          </a:xfrm>
        </p:spPr>
        <p:txBody>
          <a:bodyPr anchor="t"/>
          <a:lstStyle>
            <a:lvl1pPr marL="0" indent="0" algn="r">
              <a:buFont typeface="Arial" panose="020B0604020202020204" pitchFamily="34" charset="0"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Name and Title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3E7FB48-98BE-4677-A80F-969F9F30720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218545" y="1836744"/>
            <a:ext cx="3541655" cy="2224950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 anchor="ctr"/>
          <a:lstStyle>
            <a:lvl1pPr marL="0" indent="0" algn="ctr">
              <a:buNone/>
              <a:defRPr i="0"/>
            </a:lvl1pPr>
          </a:lstStyle>
          <a:p>
            <a:pPr lvl="0"/>
            <a:r>
              <a:rPr lang="en-US" noProof="0"/>
              <a:t>Testimonial goes here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146F28A-70F5-4E8B-8A3A-ADB1B6A080D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369301" y="3693626"/>
            <a:ext cx="3251132" cy="231102"/>
          </a:xfrm>
        </p:spPr>
        <p:txBody>
          <a:bodyPr anchor="t"/>
          <a:lstStyle>
            <a:lvl1pPr marL="0" indent="0" algn="r">
              <a:buFont typeface="Arial" panose="020B0604020202020204" pitchFamily="34" charset="0"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Name and Title</a:t>
            </a:r>
          </a:p>
        </p:txBody>
      </p:sp>
    </p:spTree>
    <p:extLst>
      <p:ext uri="{BB962C8B-B14F-4D97-AF65-F5344CB8AC3E}">
        <p14:creationId xmlns:p14="http://schemas.microsoft.com/office/powerpoint/2010/main" val="23627155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C433A2F-8949-4AAC-AE96-175254493AF4}"/>
              </a:ext>
            </a:extLst>
          </p:cNvPr>
          <p:cNvSpPr/>
          <p:nvPr userDrawn="1"/>
        </p:nvSpPr>
        <p:spPr>
          <a:xfrm>
            <a:off x="0" y="0"/>
            <a:ext cx="6336000" cy="6786563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5B1DD-2DBA-49BF-BF09-5B70713A4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2000" y="2377000"/>
            <a:ext cx="5472000" cy="2387600"/>
          </a:xfrm>
        </p:spPr>
        <p:txBody>
          <a:bodyPr anchor="b"/>
          <a:lstStyle>
            <a:lvl1pPr algn="l">
              <a:defRPr sz="4200" spc="-3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0831-AA5D-4359-AACC-37D7271F2B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000" y="4962525"/>
            <a:ext cx="5472000" cy="12192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8EA9D3-63E1-4170-B9FF-2F1AF08CCA45}"/>
              </a:ext>
            </a:extLst>
          </p:cNvPr>
          <p:cNvSpPr/>
          <p:nvPr userDrawn="1"/>
        </p:nvSpPr>
        <p:spPr>
          <a:xfrm>
            <a:off x="-1" y="6786563"/>
            <a:ext cx="11771999" cy="71437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AE9C85-4EEF-40CA-AA18-4DC9F703F4FD}"/>
              </a:ext>
            </a:extLst>
          </p:cNvPr>
          <p:cNvSpPr/>
          <p:nvPr userDrawn="1"/>
        </p:nvSpPr>
        <p:spPr>
          <a:xfrm>
            <a:off x="11771999" y="6786563"/>
            <a:ext cx="420000" cy="714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102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805D700-F00E-4505-8483-501219FB8BD2}"/>
              </a:ext>
            </a:extLst>
          </p:cNvPr>
          <p:cNvSpPr/>
          <p:nvPr userDrawn="1"/>
        </p:nvSpPr>
        <p:spPr>
          <a:xfrm>
            <a:off x="0" y="0"/>
            <a:ext cx="12192000" cy="63653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433A2F-8949-4AAC-AE96-175254493AF4}"/>
              </a:ext>
            </a:extLst>
          </p:cNvPr>
          <p:cNvSpPr/>
          <p:nvPr userDrawn="1"/>
        </p:nvSpPr>
        <p:spPr>
          <a:xfrm>
            <a:off x="432000" y="1"/>
            <a:ext cx="11760000" cy="6365362"/>
          </a:xfrm>
          <a:prstGeom prst="rect">
            <a:avLst/>
          </a:prstGeom>
          <a:gradFill>
            <a:gsLst>
              <a:gs pos="36000">
                <a:schemeClr val="tx1">
                  <a:alpha val="60000"/>
                </a:schemeClr>
              </a:gs>
              <a:gs pos="100000">
                <a:schemeClr val="tx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5B1DD-2DBA-49BF-BF09-5B70713A4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728" y="2377000"/>
            <a:ext cx="6299682" cy="2387600"/>
          </a:xfrm>
        </p:spPr>
        <p:txBody>
          <a:bodyPr anchor="b"/>
          <a:lstStyle>
            <a:lvl1pPr algn="l">
              <a:defRPr sz="4200" spc="-3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60831-AA5D-4359-AACC-37D7271F2B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728" y="4962525"/>
            <a:ext cx="6299682" cy="12192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384471-818E-4B2E-BA19-852421944514}"/>
              </a:ext>
            </a:extLst>
          </p:cNvPr>
          <p:cNvSpPr/>
          <p:nvPr userDrawn="1"/>
        </p:nvSpPr>
        <p:spPr>
          <a:xfrm>
            <a:off x="-1" y="6786563"/>
            <a:ext cx="11771999" cy="71437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BA5E93-E4C5-4917-B92A-53FC468CFEBD}"/>
              </a:ext>
            </a:extLst>
          </p:cNvPr>
          <p:cNvSpPr/>
          <p:nvPr userDrawn="1"/>
        </p:nvSpPr>
        <p:spPr>
          <a:xfrm>
            <a:off x="11771999" y="6786563"/>
            <a:ext cx="420000" cy="714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109B30-9CC9-4BE8-AB10-1BA398CAB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F77174B-114F-48DF-AFBF-1AA3416ACD4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41868349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28A921-D1FB-449F-8402-7C032AAABB1C}"/>
              </a:ext>
            </a:extLst>
          </p:cNvPr>
          <p:cNvSpPr/>
          <p:nvPr userDrawn="1"/>
        </p:nvSpPr>
        <p:spPr>
          <a:xfrm>
            <a:off x="5353050" y="1"/>
            <a:ext cx="6406950" cy="6857998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1EC63334-B325-4256-8AA0-6F5A11030DE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432000" y="6365363"/>
            <a:ext cx="4416225" cy="412431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F80631D-0113-45B5-9716-6AED2430C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1AC65F5-382D-4CF6-95CF-DD3FC6D96F3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F554488-3F7D-4F3A-9AAF-73FB0977D73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05962" y="457200"/>
            <a:ext cx="5501126" cy="5411787"/>
          </a:xfrm>
        </p:spPr>
        <p:txBody>
          <a:bodyPr/>
          <a:lstStyle>
            <a:lvl1pPr>
              <a:buClr>
                <a:schemeClr val="bg1"/>
              </a:buCl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996757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428A921-D1FB-449F-8402-7C032AAABB1C}"/>
              </a:ext>
            </a:extLst>
          </p:cNvPr>
          <p:cNvSpPr/>
          <p:nvPr userDrawn="1"/>
        </p:nvSpPr>
        <p:spPr>
          <a:xfrm>
            <a:off x="5353050" y="1"/>
            <a:ext cx="6406950" cy="6857998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9A57786-309B-4137-8B30-4011FC0D4F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1EC63334-B325-4256-8AA0-6F5A11030DE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432000" y="6365363"/>
            <a:ext cx="4416225" cy="412431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F80631D-0113-45B5-9716-6AED2430C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1AC65F5-382D-4CF6-95CF-DD3FC6D96F3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6321125-B861-4CD5-8023-6E4035176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04181" y="457201"/>
            <a:ext cx="5504688" cy="540385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77188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6A7F847-7F52-4026-B418-55C25C28C4CB}"/>
              </a:ext>
            </a:extLst>
          </p:cNvPr>
          <p:cNvSpPr/>
          <p:nvPr userDrawn="1"/>
        </p:nvSpPr>
        <p:spPr>
          <a:xfrm>
            <a:off x="0" y="6365364"/>
            <a:ext cx="12192000" cy="421200"/>
          </a:xfrm>
          <a:prstGeom prst="rect">
            <a:avLst/>
          </a:prstGeom>
          <a:gradFill>
            <a:gsLst>
              <a:gs pos="53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47D8FD-2235-485B-95E1-2EBD5AB47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F4A233-446A-4EDA-9622-BBF0631DF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728000"/>
            <a:ext cx="113400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A2955-0629-484D-8B16-D4500802A4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72000" y="6365363"/>
            <a:ext cx="420000" cy="4212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txBody>
          <a:bodyPr vert="horz" lIns="0" tIns="0" rIns="0" bIns="0" rtlCol="0" anchor="ctr"/>
          <a:lstStyle>
            <a:lvl1pPr algn="ctr"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B73C415-D670-4716-A5EC-CC4D52CA2BA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BD150CE-DC66-461D-A66C-7CF3307043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5363"/>
            <a:ext cx="5472000" cy="41243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7EB16B-9FE5-4954-8D9A-47381E739BF5}"/>
              </a:ext>
            </a:extLst>
          </p:cNvPr>
          <p:cNvSpPr txBox="1"/>
          <p:nvPr userDrawn="1"/>
        </p:nvSpPr>
        <p:spPr>
          <a:xfrm>
            <a:off x="9529311" y="6365363"/>
            <a:ext cx="2047875" cy="4299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r"/>
            <a:r>
              <a:rPr lang="en-US" sz="1200" b="0" i="0" noProof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BINGHAMTON UNIVERSITY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058A58-997F-6F41-BF86-E29BD6C3B279}"/>
              </a:ext>
            </a:extLst>
          </p:cNvPr>
          <p:cNvSpPr/>
          <p:nvPr userDrawn="1"/>
        </p:nvSpPr>
        <p:spPr>
          <a:xfrm>
            <a:off x="-1" y="6786563"/>
            <a:ext cx="11771999" cy="71437"/>
          </a:xfrm>
          <a:prstGeom prst="rect">
            <a:avLst/>
          </a:prstGeom>
          <a:solidFill>
            <a:srgbClr val="6C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C8CA5B6-46E3-4F40-9FB1-FAF434D62211}"/>
              </a:ext>
            </a:extLst>
          </p:cNvPr>
          <p:cNvSpPr/>
          <p:nvPr userDrawn="1"/>
        </p:nvSpPr>
        <p:spPr>
          <a:xfrm>
            <a:off x="11771999" y="6786563"/>
            <a:ext cx="420000" cy="71437"/>
          </a:xfrm>
          <a:prstGeom prst="rect">
            <a:avLst/>
          </a:prstGeom>
          <a:solidFill>
            <a:srgbClr val="005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noProof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8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2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4" r:id="rId9"/>
    <p:sldLayoutId id="2147483665" r:id="rId10"/>
    <p:sldLayoutId id="2147483666" r:id="rId11"/>
    <p:sldLayoutId id="2147483667" r:id="rId12"/>
    <p:sldLayoutId id="2147483650" r:id="rId13"/>
    <p:sldLayoutId id="2147483652" r:id="rId14"/>
    <p:sldLayoutId id="2147483653" r:id="rId15"/>
    <p:sldLayoutId id="2147483668" r:id="rId16"/>
    <p:sldLayoutId id="2147483669" r:id="rId17"/>
    <p:sldLayoutId id="2147483671" r:id="rId18"/>
    <p:sldLayoutId id="2147483672" r:id="rId19"/>
    <p:sldLayoutId id="2147483654" r:id="rId20"/>
    <p:sldLayoutId id="2147483678" r:id="rId21"/>
    <p:sldLayoutId id="2147483655" r:id="rId22"/>
    <p:sldLayoutId id="2147483673" r:id="rId23"/>
    <p:sldLayoutId id="2147483674" r:id="rId24"/>
    <p:sldLayoutId id="2147483675" r:id="rId25"/>
    <p:sldLayoutId id="2147483676" r:id="rId26"/>
    <p:sldLayoutId id="2147483677" r:id="rId27"/>
    <p:sldLayoutId id="2147483679" r:id="rId28"/>
    <p:sldLayoutId id="2147483680" r:id="rId2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 spc="-10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1000"/>
        </a:spcBef>
        <a:spcAft>
          <a:spcPts val="500"/>
        </a:spcAft>
        <a:buClr>
          <a:schemeClr val="accent1"/>
        </a:buClr>
        <a:buFont typeface="Arial" panose="020B0604020202020204" pitchFamily="34" charset="0"/>
        <a:buChar char="○"/>
        <a:defRPr sz="1800" b="0" i="0" kern="1200">
          <a:solidFill>
            <a:schemeClr val="tx2"/>
          </a:solidFill>
          <a:latin typeface="Arial" panose="020B0604020202020204" pitchFamily="34" charset="0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500"/>
        </a:spcBef>
        <a:spcAft>
          <a:spcPts val="500"/>
        </a:spcAft>
        <a:buFont typeface="Arial" panose="020B0604020202020204" pitchFamily="34" charset="0"/>
        <a:buChar char="•"/>
        <a:defRPr sz="1600" b="0" i="0" kern="1200">
          <a:solidFill>
            <a:schemeClr val="tx2"/>
          </a:solidFill>
          <a:latin typeface="Arial" panose="020B0604020202020204" pitchFamily="34" charset="0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500"/>
        </a:spcBef>
        <a:spcAft>
          <a:spcPts val="500"/>
        </a:spcAft>
        <a:buFont typeface="Arial" panose="020B0604020202020204" pitchFamily="34" charset="0"/>
        <a:buChar char="•"/>
        <a:defRPr sz="1600" b="0" i="0" kern="1200">
          <a:solidFill>
            <a:schemeClr val="tx2"/>
          </a:solidFill>
          <a:latin typeface="Arial" panose="020B0604020202020204" pitchFamily="34" charset="0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500"/>
        </a:spcBef>
        <a:spcAft>
          <a:spcPts val="500"/>
        </a:spcAft>
        <a:buFont typeface="Arial" panose="020B0604020202020204" pitchFamily="34" charset="0"/>
        <a:buChar char="•"/>
        <a:defRPr sz="1400" b="0" i="0" kern="1200">
          <a:solidFill>
            <a:schemeClr val="tx2"/>
          </a:solidFill>
          <a:latin typeface="Arial" panose="020B0604020202020204" pitchFamily="34" charset="0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500"/>
        </a:spcBef>
        <a:spcAft>
          <a:spcPts val="500"/>
        </a:spcAft>
        <a:buFont typeface="Arial" panose="020B0604020202020204" pitchFamily="34" charset="0"/>
        <a:buChar char="•"/>
        <a:defRPr sz="1200" b="0" i="0" kern="1200">
          <a:solidFill>
            <a:schemeClr val="tx2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5.svg"/><Relationship Id="rId4" Type="http://schemas.openxmlformats.org/officeDocument/2006/relationships/image" Target="../media/image2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16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0.svg"/><Relationship Id="rId5" Type="http://schemas.openxmlformats.org/officeDocument/2006/relationships/image" Target="../media/image29.svg"/><Relationship Id="rId4" Type="http://schemas.openxmlformats.org/officeDocument/2006/relationships/image" Target="../media/image18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abrikam.com/" TargetMode="External"/><Relationship Id="rId3" Type="http://schemas.openxmlformats.org/officeDocument/2006/relationships/image" Target="../media/image32.jpeg"/><Relationship Id="rId7" Type="http://schemas.openxmlformats.org/officeDocument/2006/relationships/image" Target="../media/image36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5.svg"/><Relationship Id="rId5" Type="http://schemas.openxmlformats.org/officeDocument/2006/relationships/image" Target="../media/image34.svg"/><Relationship Id="rId4" Type="http://schemas.openxmlformats.org/officeDocument/2006/relationships/image" Target="../media/image33.sv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Students wearing face masks seated at desks in a Binghamton University classroom">
            <a:extLst>
              <a:ext uri="{FF2B5EF4-FFF2-40B4-BE49-F238E27FC236}">
                <a16:creationId xmlns:a16="http://schemas.microsoft.com/office/drawing/2014/main" id="{F6C363A6-4760-2E41-8FA0-505B2B7E1A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93CFE69-79B0-440B-949E-DA17AD834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36000" y="0"/>
            <a:ext cx="3979575" cy="6858000"/>
          </a:xfrm>
          <a:prstGeom prst="rect">
            <a:avLst/>
          </a:prstGeom>
          <a:solidFill>
            <a:srgbClr val="005A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68F2B1-EF8F-4772-ADA1-4195B20EBA7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Headline goes here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3753AF9-461F-4049-BB9D-621E76A514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539896" y="4876800"/>
            <a:ext cx="3571782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565124A8-7554-4DB8-896F-F9946B9CF1F9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Subhead here</a:t>
            </a:r>
          </a:p>
        </p:txBody>
      </p:sp>
      <p:pic>
        <p:nvPicPr>
          <p:cNvPr id="24" name="Picture 23" descr="Binghamton University logo">
            <a:extLst>
              <a:ext uri="{FF2B5EF4-FFF2-40B4-BE49-F238E27FC236}">
                <a16:creationId xmlns:a16="http://schemas.microsoft.com/office/drawing/2014/main" id="{D1E0AFD9-9938-F642-B534-13A8BD8AD99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585" y="338736"/>
            <a:ext cx="1818216" cy="59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3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358B6C62-CDD6-4E2C-8BC8-699230D3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413" y="3714746"/>
            <a:ext cx="4416225" cy="2364591"/>
          </a:xfrm>
        </p:spPr>
        <p:txBody>
          <a:bodyPr/>
          <a:lstStyle/>
          <a:p>
            <a:r>
              <a:rPr lang="en-US" dirty="0"/>
              <a:t>Gia </a:t>
            </a:r>
            <a:r>
              <a:rPr lang="en-US" dirty="0" err="1"/>
              <a:t>dolorum</a:t>
            </a:r>
            <a:r>
              <a:rPr lang="en-US" dirty="0"/>
              <a:t> quid </a:t>
            </a:r>
            <a:r>
              <a:rPr lang="en-US" dirty="0" err="1"/>
              <a:t>eosti</a:t>
            </a:r>
            <a:r>
              <a:rPr lang="en-US" dirty="0"/>
              <a:t> </a:t>
            </a:r>
            <a:r>
              <a:rPr lang="en-US" dirty="0" err="1"/>
              <a:t>dolum</a:t>
            </a:r>
            <a:r>
              <a:rPr lang="en-US" dirty="0"/>
              <a:t> </a:t>
            </a:r>
            <a:r>
              <a:rPr lang="en-US" dirty="0" err="1"/>
              <a:t>volor</a:t>
            </a:r>
            <a:r>
              <a:rPr lang="en-US" dirty="0"/>
              <a:t> </a:t>
            </a:r>
            <a:r>
              <a:rPr lang="en-US" dirty="0" err="1"/>
              <a:t>renimolores</a:t>
            </a:r>
            <a:r>
              <a:rPr lang="en-US" dirty="0"/>
              <a:t> </a:t>
            </a:r>
            <a:r>
              <a:rPr lang="en-US" dirty="0" err="1"/>
              <a:t>expliat</a:t>
            </a:r>
            <a:r>
              <a:rPr lang="en-US" dirty="0"/>
              <a:t> </a:t>
            </a:r>
            <a:r>
              <a:rPr lang="en-US" dirty="0" err="1"/>
              <a:t>antur</a:t>
            </a:r>
            <a:r>
              <a:rPr lang="en-US" dirty="0"/>
              <a:t> </a:t>
            </a:r>
            <a:r>
              <a:rPr lang="en-US" dirty="0" err="1"/>
              <a:t>molorio</a:t>
            </a:r>
            <a:r>
              <a:rPr lang="en-US" dirty="0"/>
              <a:t> </a:t>
            </a:r>
            <a:r>
              <a:rPr lang="en-US" dirty="0" err="1"/>
              <a:t>nsequatent</a:t>
            </a:r>
            <a:r>
              <a:rPr lang="en-US" dirty="0"/>
              <a:t> lant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dolupti</a:t>
            </a:r>
            <a:r>
              <a:rPr lang="en-US" dirty="0"/>
              <a:t> </a:t>
            </a:r>
            <a:r>
              <a:rPr lang="en-US" dirty="0" err="1"/>
              <a:t>volum</a:t>
            </a:r>
            <a:r>
              <a:rPr lang="en-US" dirty="0"/>
              <a:t> </a:t>
            </a:r>
            <a:r>
              <a:rPr lang="en-US" dirty="0" err="1"/>
              <a:t>endaesequam</a:t>
            </a:r>
            <a:endParaRPr lang="en-US" dirty="0"/>
          </a:p>
          <a:p>
            <a:r>
              <a:rPr lang="en-US" dirty="0" err="1"/>
              <a:t>Coris</a:t>
            </a:r>
            <a:r>
              <a:rPr lang="en-US" dirty="0"/>
              <a:t> </a:t>
            </a:r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quiam</a:t>
            </a:r>
            <a:r>
              <a:rPr lang="en-US" dirty="0"/>
              <a:t> et et </a:t>
            </a:r>
            <a:r>
              <a:rPr lang="en-US" dirty="0" err="1"/>
              <a:t>eles</a:t>
            </a:r>
            <a:r>
              <a:rPr lang="en-US" dirty="0"/>
              <a:t> </a:t>
            </a:r>
            <a:r>
              <a:rPr lang="en-US" dirty="0" err="1"/>
              <a:t>cuptatem</a:t>
            </a:r>
            <a:r>
              <a:rPr lang="en-US" dirty="0"/>
              <a:t> </a:t>
            </a:r>
            <a:r>
              <a:rPr lang="en-US" dirty="0" err="1"/>
              <a:t>voluptae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</a:t>
            </a:r>
            <a:r>
              <a:rPr lang="en-US" dirty="0" err="1"/>
              <a:t>amus</a:t>
            </a:r>
            <a:r>
              <a:rPr lang="en-US" dirty="0"/>
              <a:t> </a:t>
            </a:r>
            <a:r>
              <a:rPr lang="en-US" dirty="0" err="1"/>
              <a:t>doluptiae</a:t>
            </a:r>
            <a:r>
              <a:rPr lang="en-US" dirty="0"/>
              <a:t> dis sum et </a:t>
            </a:r>
            <a:r>
              <a:rPr lang="en-US" dirty="0" err="1"/>
              <a:t>minum</a:t>
            </a:r>
            <a:r>
              <a:rPr lang="en-US" dirty="0"/>
              <a:t> </a:t>
            </a:r>
            <a:r>
              <a:rPr lang="en-US" dirty="0" err="1"/>
              <a:t>nullum</a:t>
            </a:r>
            <a:r>
              <a:rPr lang="en-US" dirty="0"/>
              <a:t> </a:t>
            </a:r>
            <a:r>
              <a:rPr lang="en-US" dirty="0" err="1"/>
              <a:t>inciet</a:t>
            </a:r>
            <a:r>
              <a:rPr lang="en-US" dirty="0"/>
              <a:t> </a:t>
            </a:r>
            <a:r>
              <a:rPr lang="en-US" dirty="0" err="1"/>
              <a:t>assi</a:t>
            </a:r>
            <a:r>
              <a:rPr lang="en-US" dirty="0"/>
              <a:t> </a:t>
            </a:r>
            <a:r>
              <a:rPr lang="en-US" dirty="0" err="1"/>
              <a:t>berferio</a:t>
            </a:r>
            <a:r>
              <a:rPr lang="en-US" dirty="0"/>
              <a:t>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EF3E39-2332-4C12-9142-1DB674D9F8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772000" y="6365363"/>
            <a:ext cx="420000" cy="421200"/>
          </a:xfrm>
        </p:spPr>
        <p:txBody>
          <a:bodyPr/>
          <a:lstStyle/>
          <a:p>
            <a:fld id="{4B73C415-D670-4716-A5EC-CC4D52CA2BA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03D6D45-09FB-4A71-8BA9-C71413D258DB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689863" y="3981451"/>
            <a:ext cx="5749483" cy="1343026"/>
          </a:xfrm>
        </p:spPr>
        <p:txBody>
          <a:bodyPr/>
          <a:lstStyle/>
          <a:p>
            <a:r>
              <a:rPr lang="en-US" dirty="0"/>
              <a:t>About Us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AA3871B-5A80-4D63-B9BD-FFAB1FF7068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690202" y="5657850"/>
            <a:ext cx="5749334" cy="1119943"/>
          </a:xfrm>
        </p:spPr>
        <p:txBody>
          <a:bodyPr/>
          <a:lstStyle/>
          <a:p>
            <a:r>
              <a:rPr lang="en-US" dirty="0"/>
              <a:t>Lorem ipsum dolor sit amet, consectetuer adipiscing elit. Maecenas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8893E2F-227D-4472-B59F-3DEBF46C0E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 bwMode="ltGray">
          <a:xfrm>
            <a:off x="688479" y="5491163"/>
            <a:ext cx="5750421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Placeholder 12" descr="Aerial view of the Binghamton University campus amid autumn foliage and forested hills">
            <a:extLst>
              <a:ext uri="{FF2B5EF4-FFF2-40B4-BE49-F238E27FC236}">
                <a16:creationId xmlns:a16="http://schemas.microsoft.com/office/drawing/2014/main" id="{4D9BA0D4-C15B-7D4C-9E66-7E35803E481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60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428ED-E8E6-4EBE-8C7C-8E6E2E501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pic>
        <p:nvPicPr>
          <p:cNvPr id="17" name="Picture Placeholder 16" descr="Laptop and notebooks on a desk">
            <a:extLst>
              <a:ext uri="{FF2B5EF4-FFF2-40B4-BE49-F238E27FC236}">
                <a16:creationId xmlns:a16="http://schemas.microsoft.com/office/drawing/2014/main" id="{6449BBFB-CA06-403B-A774-11459956BDA0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800" y="1735138"/>
            <a:ext cx="1979613" cy="198120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AA788-5F14-43DB-B035-1BC6DA15099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Category 1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674B9A6-D55C-478C-8D92-D0BFBCD7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11413" y="4484234"/>
            <a:ext cx="1800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E675343-79F8-46AA-B56E-932984AB75E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pic>
        <p:nvPicPr>
          <p:cNvPr id="39" name="Picture Placeholder 38" descr="Woman in glasses working on a laptop at a desk">
            <a:extLst>
              <a:ext uri="{FF2B5EF4-FFF2-40B4-BE49-F238E27FC236}">
                <a16:creationId xmlns:a16="http://schemas.microsoft.com/office/drawing/2014/main" id="{0DDAC36A-574D-4761-9BCF-874D3C265750}"/>
              </a:ext>
            </a:extLst>
          </p:cNvPr>
          <p:cNvPicPr>
            <a:picLocks noGrp="1" noChangeAspect="1"/>
          </p:cNvPicPr>
          <p:nvPr>
            <p:ph type="pic" sz="quarter" idx="42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1850" y="1735138"/>
            <a:ext cx="1979613" cy="1981200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806F98B-6BF9-4D0F-B7E7-561F064602F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en-US" dirty="0"/>
              <a:t>Category 2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A0322F4-E79A-4E4D-98CA-2DC1692F9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861850" y="4484234"/>
            <a:ext cx="1800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3694D25-DE51-4F33-9ED7-7D9F4891DD9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771850" y="4605832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pic>
        <p:nvPicPr>
          <p:cNvPr id="43" name="Picture Placeholder 42" descr="Person using a smartphone beside a calculator and notebook">
            <a:extLst>
              <a:ext uri="{FF2B5EF4-FFF2-40B4-BE49-F238E27FC236}">
                <a16:creationId xmlns:a16="http://schemas.microsoft.com/office/drawing/2014/main" id="{3A7E12C8-81B9-4B69-8557-9B66C1AD1251}"/>
              </a:ext>
            </a:extLst>
          </p:cNvPr>
          <p:cNvPicPr>
            <a:picLocks noGrp="1" noChangeAspect="1"/>
          </p:cNvPicPr>
          <p:nvPr>
            <p:ph type="pic" sz="quarter" idx="43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12287" y="1735138"/>
            <a:ext cx="1979613" cy="1981200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F0A8A16-8E92-40C1-913D-8CB3B9C1DDAF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en-US" dirty="0"/>
              <a:t>Category 3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DC27E82-D5C7-4AE4-BAF3-5DBB12CA0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201900" y="4484234"/>
            <a:ext cx="180000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C804944-6423-4C0F-ABB0-9CF01A05FD9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5111900" y="4605832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pic>
        <p:nvPicPr>
          <p:cNvPr id="71" name="Picture Placeholder 70" descr="Stacks of rising gold coins">
            <a:extLst>
              <a:ext uri="{FF2B5EF4-FFF2-40B4-BE49-F238E27FC236}">
                <a16:creationId xmlns:a16="http://schemas.microsoft.com/office/drawing/2014/main" id="{C698E7AD-8D61-4952-9F38-6E6313EE4B05}"/>
              </a:ext>
            </a:extLst>
          </p:cNvPr>
          <p:cNvPicPr>
            <a:picLocks noGrp="1" noChangeAspect="1"/>
          </p:cNvPicPr>
          <p:nvPr>
            <p:ph type="pic" sz="quarter" idx="44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BF93F76-B979-4659-9F60-ADD378371A4D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US" dirty="0"/>
              <a:t>Category 4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C3BE7D2-4C35-4BA9-9A98-1A6E17A84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541950" y="4484234"/>
            <a:ext cx="1800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79E7FC2-4098-49F6-8F55-7D42A85A40B6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7451950" y="4605832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pic>
        <p:nvPicPr>
          <p:cNvPr id="63" name="Picture Placeholder 62" descr="Tablet showing business charts on a desk">
            <a:extLst>
              <a:ext uri="{FF2B5EF4-FFF2-40B4-BE49-F238E27FC236}">
                <a16:creationId xmlns:a16="http://schemas.microsoft.com/office/drawing/2014/main" id="{DA70A5B7-C485-42A2-BB9D-2180002A6220}"/>
              </a:ext>
            </a:extLst>
          </p:cNvPr>
          <p:cNvPicPr>
            <a:picLocks noGrp="1" noChangeAspect="1"/>
          </p:cNvPicPr>
          <p:nvPr>
            <p:ph type="pic" sz="quarter" idx="45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2EB40D-8479-42AF-A4AE-92D6BE6908B5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en-US" dirty="0"/>
              <a:t>Category 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5979D46-D664-4267-B673-E6B048C08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882000" y="4484234"/>
            <a:ext cx="1800000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11578AB-8F47-4648-B827-D4367249BDBB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9792000" y="4605832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79F4F6B-299B-431B-AD93-01AF893D8C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604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58C420A-3AEC-4BE5-BD90-C854A306696C}"/>
              </a:ext>
            </a:extLst>
          </p:cNvPr>
          <p:cNvSpPr>
            <a:spLocks noGrp="1"/>
          </p:cNvSpPr>
          <p:nvPr>
            <p:ph type="title"/>
          </p:nvPr>
        </p:nvSpPr>
        <p:spPr bwMode="ltGray"/>
        <p:txBody>
          <a:bodyPr/>
          <a:lstStyle/>
          <a:p>
            <a:r>
              <a:rPr lang="en-US" dirty="0"/>
              <a:t>Headline here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E48293B-B086-4048-863C-47E7C47880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 bwMode="ltGray">
          <a:xfrm>
            <a:off x="680728" y="5491163"/>
            <a:ext cx="4974545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AC9E886-BD82-4757-912B-F7589A22164F}"/>
              </a:ext>
            </a:extLst>
          </p:cNvPr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r>
              <a:rPr lang="en-US" dirty="0"/>
              <a:t>Lorem ipsum dolor sit amet, consectetuer adipiscing elit. Maecenas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860339-31F7-4884-957E-5C40F818EB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30791" y="2392220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25" name="Graphic 24" descr="Gold bars" title="Placeholder Icon">
            <a:extLst>
              <a:ext uri="{FF2B5EF4-FFF2-40B4-BE49-F238E27FC236}">
                <a16:creationId xmlns:a16="http://schemas.microsoft.com/office/drawing/2014/main" id="{7CF8B318-D925-4AA4-A626-B915F8B96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29925" y="2691354"/>
            <a:ext cx="516155" cy="51615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0E443A-F987-4A67-86AD-557D61E479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8002" y="4130531"/>
            <a:ext cx="1800000" cy="36000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Point one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5C26E9A-3991-49A2-8D63-94C577E8A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414002" y="4614863"/>
            <a:ext cx="1548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4535CB7-70A5-4E0C-835B-C50960E5BC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8002" y="4764931"/>
            <a:ext cx="1800000" cy="720000"/>
          </a:xfrm>
        </p:spPr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6960D0-0A22-4E28-82F3-B9AA805E9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45316" y="2392220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29" name="Graphic 28" descr="Pencil" title="Placeholder Icon">
            <a:extLst>
              <a:ext uri="{FF2B5EF4-FFF2-40B4-BE49-F238E27FC236}">
                <a16:creationId xmlns:a16="http://schemas.microsoft.com/office/drawing/2014/main" id="{87645AAE-99D6-4DF7-BBA8-ACD6942E1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44450" y="2691354"/>
            <a:ext cx="516155" cy="516155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A562AA1-9ED1-4AA1-8F21-A53B5A69CB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02527" y="4130531"/>
            <a:ext cx="1800000" cy="36000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Point two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EAA895A-8A04-4C68-83A5-3E4F5209F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328527" y="4614863"/>
            <a:ext cx="154800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9E0145E-8E4E-439B-A78F-92EC279B32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02527" y="4764931"/>
            <a:ext cx="1800000" cy="720000"/>
          </a:xfrm>
        </p:spPr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EBBE7F-98BB-4059-8F15-7198C7DAC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459841" y="2392220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27" name="Graphic 26" descr="Coins" title="Placeholder Icon">
            <a:extLst>
              <a:ext uri="{FF2B5EF4-FFF2-40B4-BE49-F238E27FC236}">
                <a16:creationId xmlns:a16="http://schemas.microsoft.com/office/drawing/2014/main" id="{2BC353DF-7455-49A6-8C40-1E0630E1D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758975" y="2691354"/>
            <a:ext cx="516155" cy="516155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7D79B0F-EFCB-42B1-AEAE-0FE4763D445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117052" y="4130531"/>
            <a:ext cx="1800000" cy="36000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Point three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9D2C94E-1924-4389-B84A-2828D610B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243052" y="4614863"/>
            <a:ext cx="1548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D0238C6-EDC9-431C-B062-27BAF34CDE1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0117052" y="4764931"/>
            <a:ext cx="1800000" cy="720000"/>
          </a:xfrm>
        </p:spPr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34C221-D094-445D-A8B7-0030E816562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4" name="Picture Placeholder 23" descr="Binghamton University cheerleaders in masks raising green pom-poms beside a man walking down a corridor">
            <a:extLst>
              <a:ext uri="{FF2B5EF4-FFF2-40B4-BE49-F238E27FC236}">
                <a16:creationId xmlns:a16="http://schemas.microsoft.com/office/drawing/2014/main" id="{E5A390CE-EDE8-E94A-B380-E966A589D8D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2000" y="0"/>
            <a:ext cx="5472000" cy="3714747"/>
          </a:xfrm>
        </p:spPr>
      </p:pic>
    </p:spTree>
    <p:extLst>
      <p:ext uri="{BB962C8B-B14F-4D97-AF65-F5344CB8AC3E}">
        <p14:creationId xmlns:p14="http://schemas.microsoft.com/office/powerpoint/2010/main" val="2474770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58C420A-3AEC-4BE5-BD90-C854A306696C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 dirty="0"/>
              <a:t>School name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E48293B-B086-4048-863C-47E7C47880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 bwMode="gray">
          <a:xfrm>
            <a:off x="680728" y="5491163"/>
            <a:ext cx="4974545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AC9E886-BD82-4757-912B-F7589A22164F}"/>
              </a:ext>
            </a:extLst>
          </p:cNvPr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r>
              <a:rPr lang="en-US" dirty="0"/>
              <a:t>Lorem ipsum dolor sit amet, consectetuer adipiscing elit. Maecenas porttitor congue massa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860339-31F7-4884-957E-5C40F818EB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21366" y="1108725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34" name="Graphic 33" descr="Bullseye" title="Placeholder Icon">
            <a:extLst>
              <a:ext uri="{FF2B5EF4-FFF2-40B4-BE49-F238E27FC236}">
                <a16:creationId xmlns:a16="http://schemas.microsoft.com/office/drawing/2014/main" id="{01B04A53-CFF0-41E3-A36F-790D2F6B63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21177" y="1408536"/>
            <a:ext cx="514800" cy="514800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7D79B0F-EFCB-42B1-AEAE-0FE4763D445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078577" y="2360347"/>
            <a:ext cx="1800000" cy="36000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Benefit 1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5C26E9A-3991-49A2-8D63-94C577E8A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204577" y="2857547"/>
            <a:ext cx="1548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D0238C6-EDC9-431C-B062-27BAF34CDE1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078577" y="2994747"/>
            <a:ext cx="1800000" cy="720000"/>
          </a:xfrm>
        </p:spPr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6960D0-0A22-4E28-82F3-B9AA805E9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45466" y="1108725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32" name="Graphic 31" descr="Lecturer" title="Placeholder Icon">
            <a:extLst>
              <a:ext uri="{FF2B5EF4-FFF2-40B4-BE49-F238E27FC236}">
                <a16:creationId xmlns:a16="http://schemas.microsoft.com/office/drawing/2014/main" id="{A67046E4-7EA7-414C-8B67-BE9C73705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45277" y="1408536"/>
            <a:ext cx="514800" cy="5148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325661-92B1-4FD6-80E6-C1A1C5F5B8B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402677" y="2360347"/>
            <a:ext cx="1800000" cy="360000"/>
          </a:xfrm>
        </p:spPr>
        <p:txBody>
          <a:bodyPr/>
          <a:lstStyle/>
          <a:p>
            <a:r>
              <a:rPr lang="en-US" dirty="0"/>
              <a:t>Benefit 2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EAA895A-8A04-4C68-83A5-3E4F5209F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528677" y="2857547"/>
            <a:ext cx="154800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32C294C-1590-42EF-AA55-43D984432B5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402677" y="2994747"/>
            <a:ext cx="1800000" cy="720000"/>
          </a:xfrm>
        </p:spPr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EBBE7F-98BB-4059-8F15-7198C7DAC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21366" y="3759341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21" name="Graphic 20" descr="Network" title="Placeholder Icon">
            <a:extLst>
              <a:ext uri="{FF2B5EF4-FFF2-40B4-BE49-F238E27FC236}">
                <a16:creationId xmlns:a16="http://schemas.microsoft.com/office/drawing/2014/main" id="{E34FD3C6-9F01-4A17-AD96-054AF50040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21177" y="4059152"/>
            <a:ext cx="514800" cy="514800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0E443A-F987-4A67-86AD-557D61E479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078577" y="5010963"/>
            <a:ext cx="1800000" cy="360000"/>
          </a:xfrm>
        </p:spPr>
        <p:txBody>
          <a:bodyPr/>
          <a:lstStyle/>
          <a:p>
            <a:r>
              <a:rPr lang="en-US" dirty="0"/>
              <a:t>Benefit 3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DEE8591-D916-4064-8CD3-2AD3F759B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204577" y="5508163"/>
            <a:ext cx="1548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4535CB7-70A5-4E0C-835B-C50960E5BC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92DD94-78B8-4911-A32B-3B174E292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23042" y="3759341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30" name="Graphic 29" descr="Megaphone" title="Placeholder Icon">
            <a:extLst>
              <a:ext uri="{FF2B5EF4-FFF2-40B4-BE49-F238E27FC236}">
                <a16:creationId xmlns:a16="http://schemas.microsoft.com/office/drawing/2014/main" id="{72D31FC8-7143-4EC0-8D99-6AE8BC0B8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22853" y="4059152"/>
            <a:ext cx="514800" cy="514800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A562AA1-9ED1-4AA1-8F21-A53B5A69CB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402677" y="5010963"/>
            <a:ext cx="1800000" cy="360000"/>
          </a:xfrm>
        </p:spPr>
        <p:txBody>
          <a:bodyPr/>
          <a:lstStyle/>
          <a:p>
            <a:r>
              <a:rPr lang="en-US" dirty="0"/>
              <a:t>Benefit 4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9D2C94E-1924-4389-B84A-2828D610B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528677" y="5508163"/>
            <a:ext cx="1548000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9E0145E-8E4E-439B-A78F-92EC279B32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Lorem ipsum dolor</a:t>
            </a:r>
            <a:br>
              <a:rPr lang="en-US" dirty="0"/>
            </a:br>
            <a:r>
              <a:rPr lang="en-US" dirty="0"/>
              <a:t>sit amet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34C221-D094-445D-A8B7-0030E816562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25" name="Picture Placeholder 24" descr="Researcher in a lab coat, gloves and mask using a pipette at a laboratory bench">
            <a:extLst>
              <a:ext uri="{FF2B5EF4-FFF2-40B4-BE49-F238E27FC236}">
                <a16:creationId xmlns:a16="http://schemas.microsoft.com/office/drawing/2014/main" id="{3CEDE204-CE53-C24E-8F79-9521B7CF9A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2000" y="0"/>
            <a:ext cx="5472000" cy="3714747"/>
          </a:xfrm>
        </p:spPr>
      </p:pic>
    </p:spTree>
    <p:extLst>
      <p:ext uri="{BB962C8B-B14F-4D97-AF65-F5344CB8AC3E}">
        <p14:creationId xmlns:p14="http://schemas.microsoft.com/office/powerpoint/2010/main" val="306629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Person with a backpack looking at a smartphone on a city street at dusk">
            <a:extLst>
              <a:ext uri="{FF2B5EF4-FFF2-40B4-BE49-F238E27FC236}">
                <a16:creationId xmlns:a16="http://schemas.microsoft.com/office/drawing/2014/main" id="{5AC4910C-C9A9-41E9-9252-939FB7AA008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159E9FA-E2FE-4ED3-AF77-6A386F661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gray">
          <a:xfrm>
            <a:off x="432000" y="0"/>
            <a:ext cx="11760000" cy="6365363"/>
          </a:xfrm>
          <a:prstGeom prst="rect">
            <a:avLst/>
          </a:prstGeom>
          <a:gradFill>
            <a:gsLst>
              <a:gs pos="36000">
                <a:schemeClr val="tx1">
                  <a:alpha val="40000"/>
                </a:schemeClr>
              </a:gs>
              <a:gs pos="100000">
                <a:schemeClr val="tx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AFED906-603E-4575-A8EB-18849F620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432001" cy="6365362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68F2B1-EF8F-4772-ADA1-4195B20EBA7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Section Divider 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42D433C-2521-498F-AEB8-751A77CDE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 bwMode="gray">
          <a:xfrm>
            <a:off x="680728" y="4876800"/>
            <a:ext cx="5187750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565124A8-7554-4DB8-896F-F9946B9CF1F9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en-US" dirty="0"/>
              <a:t>Subhead goes here.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9EE55C-A9E7-4073-8406-46103DF6A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8" name="Picture 17" descr="Binghamton University logo">
            <a:extLst>
              <a:ext uri="{FF2B5EF4-FFF2-40B4-BE49-F238E27FC236}">
                <a16:creationId xmlns:a16="http://schemas.microsoft.com/office/drawing/2014/main" id="{DFB61200-A9AB-BB48-AE00-B355D0EFA62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3784" y="338736"/>
            <a:ext cx="1818216" cy="59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296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Diverse business team collaborating around a table in a bright office">
            <a:extLst>
              <a:ext uri="{FF2B5EF4-FFF2-40B4-BE49-F238E27FC236}">
                <a16:creationId xmlns:a16="http://schemas.microsoft.com/office/drawing/2014/main" id="{183BC1DD-FC8F-4036-B43A-743B2FF4F02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F6A60A77-3CD9-2340-9CBF-AB127828C2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2000" y="0"/>
            <a:ext cx="11760000" cy="6365363"/>
          </a:xfrm>
          <a:prstGeom prst="rect">
            <a:avLst/>
          </a:prstGeom>
          <a:gradFill>
            <a:gsLst>
              <a:gs pos="36000">
                <a:schemeClr val="tx1">
                  <a:alpha val="40000"/>
                </a:schemeClr>
              </a:gs>
              <a:gs pos="100000">
                <a:schemeClr val="tx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AFED906-603E-4575-A8EB-18849F620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432001" cy="6365362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68F2B1-EF8F-4772-ADA1-4195B20EBA7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Section Divider 2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42D433C-2521-498F-AEB8-751A77CDE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 bwMode="gray">
          <a:xfrm>
            <a:off x="680728" y="4876800"/>
            <a:ext cx="5187750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565124A8-7554-4DB8-896F-F9946B9CF1F9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en-US" dirty="0"/>
              <a:t>Subhead goes here.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9EE55C-A9E7-4073-8406-46103DF6A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8" name="Picture 17" descr="Binghamton University logo">
            <a:extLst>
              <a:ext uri="{FF2B5EF4-FFF2-40B4-BE49-F238E27FC236}">
                <a16:creationId xmlns:a16="http://schemas.microsoft.com/office/drawing/2014/main" id="{7B540C99-CEF8-8B40-AA5C-87E7830BC3F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3784" y="338736"/>
            <a:ext cx="1818216" cy="59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455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D1F8E-48FE-488B-A9FF-5984CD8E4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DB5E6-B409-4DC6-A6BD-4CDB7349C1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Maecenas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C1073E4-F5B8-41C9-BC20-6329036B5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664538" y="2742530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38" name="Graphic 37" descr="Teacher" title="Placeholder Icon">
            <a:extLst>
              <a:ext uri="{FF2B5EF4-FFF2-40B4-BE49-F238E27FC236}">
                <a16:creationId xmlns:a16="http://schemas.microsoft.com/office/drawing/2014/main" id="{D9AA2FD2-066D-45E0-9569-3280B05C5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60749" y="3038741"/>
            <a:ext cx="522000" cy="522000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4084BC5-2173-45D5-9E56-563C563D35B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Benefit 1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FBD2CC2-A27F-456D-8D6B-3CFE314DBA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447749" y="4487863"/>
            <a:ext cx="1548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E306DD9-7B8A-4C24-A2E4-926B6BF6C2E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38D1D98-5389-456F-97BB-E9A6B2DEE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544287" y="2742530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36" name="Graphic 35" descr="Group" title="Placeholder Icon">
            <a:extLst>
              <a:ext uri="{FF2B5EF4-FFF2-40B4-BE49-F238E27FC236}">
                <a16:creationId xmlns:a16="http://schemas.microsoft.com/office/drawing/2014/main" id="{2B973270-B0C3-44CB-8446-36F8BEB82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40498" y="3038741"/>
            <a:ext cx="522000" cy="52200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EB121FC-C0E3-46F5-8451-FEBDE3886C9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Benefit 2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1E2A3AC-B89F-458B-A103-9681AD901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327498" y="4487863"/>
            <a:ext cx="154800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8D751D2-CF20-41EC-9EC0-FE072FB970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8564942-0718-48BF-9A1F-9EC35051A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20100" y="2742530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40" name="Graphic 39" descr="Repeat" title="Placeholder Icon">
            <a:extLst>
              <a:ext uri="{FF2B5EF4-FFF2-40B4-BE49-F238E27FC236}">
                <a16:creationId xmlns:a16="http://schemas.microsoft.com/office/drawing/2014/main" id="{1CFBED44-D32C-4E5C-A5EC-2E34E1BF2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16311" y="3038741"/>
            <a:ext cx="522000" cy="522000"/>
          </a:xfrm>
          <a:prstGeom prst="rect">
            <a:avLst/>
          </a:prstGeom>
        </p:spPr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04988242-F2AD-4512-B0A1-DB6CCA2AC2F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Benefit 3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494E1CA-0600-4970-93CD-9FB5EC22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207247" y="4487863"/>
            <a:ext cx="1548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854B138-BB2C-4433-AB1E-94E987A3E6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C498C9-E1DA-42F3-BFAC-49037F6A5E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961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F218344-56B2-4D7E-A91A-A9A083F4A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80DC6FE-D11C-4C20-A51D-98443F5F4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800" y="1586709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47" name="Graphic 46" descr="Bullseye" title="Placeholder Icon">
            <a:extLst>
              <a:ext uri="{FF2B5EF4-FFF2-40B4-BE49-F238E27FC236}">
                <a16:creationId xmlns:a16="http://schemas.microsoft.com/office/drawing/2014/main" id="{7ADD6A28-A1C5-4090-8B87-55ECF7A20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1611" y="1886520"/>
            <a:ext cx="514800" cy="514800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B353756-1A24-435F-9F00-9485171661F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>
                <a:solidFill>
                  <a:srgbClr val="6CC24A"/>
                </a:solidFill>
              </a:rPr>
              <a:t>$1B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3A3FBF-F2B1-44B8-A094-309A3BFDBA25}"/>
              </a:ext>
            </a:extLst>
          </p:cNvPr>
          <p:cNvSpPr>
            <a:spLocks noGrp="1"/>
          </p:cNvSpPr>
          <p:nvPr>
            <p:ph idx="29"/>
          </p:nvPr>
        </p:nvSpPr>
        <p:spPr/>
        <p:txBody>
          <a:bodyPr/>
          <a:lstStyle/>
          <a:p>
            <a:r>
              <a:rPr lang="en-US" dirty="0"/>
              <a:t>Lorem ipsum dolor sit amet, consectetuer adipiscing elit. Maecenas porttitor congue massa </a:t>
            </a:r>
          </a:p>
          <a:p>
            <a:r>
              <a:rPr lang="en-US" dirty="0"/>
              <a:t>Fusce posuere, magna sed pulvinar ultricies, purus lectus malesuada libero, sit amet commodo magna eros quis urna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203D2ED-1358-4F55-BCB3-94A5C18E1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00000" y="1586709"/>
            <a:ext cx="1114422" cy="11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46" name="Graphic 45" descr="Lecturer" title="Placeholder Icon">
            <a:extLst>
              <a:ext uri="{FF2B5EF4-FFF2-40B4-BE49-F238E27FC236}">
                <a16:creationId xmlns:a16="http://schemas.microsoft.com/office/drawing/2014/main" id="{A20C2A14-1BD7-4DC9-B671-8D036FC94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99811" y="1886520"/>
            <a:ext cx="514800" cy="5148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C10DA3A-40F2-4987-B2EE-1598E181FA9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$2B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E08F51-511B-4C45-AFB2-8A9402CA1078}"/>
              </a:ext>
            </a:extLst>
          </p:cNvPr>
          <p:cNvSpPr>
            <a:spLocks noGrp="1"/>
          </p:cNvSpPr>
          <p:nvPr>
            <p:ph idx="2"/>
          </p:nvPr>
        </p:nvSpPr>
        <p:spPr/>
        <p:txBody>
          <a:bodyPr/>
          <a:lstStyle/>
          <a:p>
            <a:r>
              <a:rPr lang="en-US" dirty="0"/>
              <a:t>Lorem ipsum dolor sit amet, consectetuer adipiscing elit. Maecenas porttitor congue massa </a:t>
            </a:r>
          </a:p>
          <a:p>
            <a:r>
              <a:rPr lang="en-US" dirty="0"/>
              <a:t>Fusce posuere, magna sed pulvinar ultricies, purus lectus malesuada libero, sit amet commodo magna eros quis urna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0099E5-DE93-4E9D-9158-ED2F595D34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092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 title="Opportunity Graph Circles">
            <a:extLst>
              <a:ext uri="{FF2B5EF4-FFF2-40B4-BE49-F238E27FC236}">
                <a16:creationId xmlns:a16="http://schemas.microsoft.com/office/drawing/2014/main" id="{53193EEC-42F5-4A40-BD02-0CE3C0DAE85F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solidFill>
            <a:srgbClr val="F2F2F2"/>
          </a:solidFill>
        </p:spPr>
        <p:txBody>
          <a:bodyPr/>
          <a:lstStyle/>
          <a:p>
            <a:r>
              <a:rPr lang="en-US" dirty="0"/>
              <a:t>Subhead 1</a:t>
            </a:r>
          </a:p>
        </p:txBody>
      </p:sp>
      <p:sp>
        <p:nvSpPr>
          <p:cNvPr id="3" name="Text Placeholder 2" title="Opportunity Graph Circles">
            <a:extLst>
              <a:ext uri="{FF2B5EF4-FFF2-40B4-BE49-F238E27FC236}">
                <a16:creationId xmlns:a16="http://schemas.microsoft.com/office/drawing/2014/main" id="{7AA1A6A7-6F19-4288-85D6-5B84C5AFEDD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solidFill>
            <a:srgbClr val="F2F2F2"/>
          </a:solidFill>
        </p:spPr>
        <p:txBody>
          <a:bodyPr/>
          <a:lstStyle/>
          <a:p>
            <a:r>
              <a:rPr lang="en-US" dirty="0"/>
              <a:t>Subhead 2</a:t>
            </a:r>
          </a:p>
        </p:txBody>
      </p:sp>
      <p:sp>
        <p:nvSpPr>
          <p:cNvPr id="4" name="Text Placeholder 3" title="Opportunity Graph Circles">
            <a:extLst>
              <a:ext uri="{FF2B5EF4-FFF2-40B4-BE49-F238E27FC236}">
                <a16:creationId xmlns:a16="http://schemas.microsoft.com/office/drawing/2014/main" id="{B6E28C1D-A3A4-44CF-9AF6-C1E3D7B8967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solidFill>
            <a:srgbClr val="F2F2F2"/>
          </a:solidFill>
        </p:spPr>
        <p:txBody>
          <a:bodyPr/>
          <a:lstStyle/>
          <a:p>
            <a:r>
              <a:rPr lang="en-US" dirty="0"/>
              <a:t>Subhead 3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5385A3C-2778-4B23-9530-DFD5A61DA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2397EA2-CB56-4B2A-B8D7-9EBF17AF910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>
                <a:solidFill>
                  <a:srgbClr val="005A43"/>
                </a:solidFill>
              </a:rPr>
              <a:t>$3B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03BE848-3222-4622-8610-FFB9FFFD4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290738" y="4156765"/>
            <a:ext cx="1548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B0DD0E3-EB68-45D2-ADD8-FC591BDF9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74738" y="4294703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E0CA0B1-C78D-4347-B915-9C13669BE54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>
                <a:solidFill>
                  <a:srgbClr val="005A43"/>
                </a:solidFill>
              </a:rPr>
              <a:t>$2B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BE6D00D-52E6-45D5-93DA-8687991C2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73327" y="4156765"/>
            <a:ext cx="1548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5A467A7-E8DF-44D7-89E4-14F0645922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748625" y="4294703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243970A-31CF-49C9-9A24-2B118246236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>
                <a:solidFill>
                  <a:srgbClr val="005A43"/>
                </a:solidFill>
              </a:rPr>
              <a:t>$1B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58409DB-08AB-499E-AEE2-60288B07CC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24600" y="4156765"/>
            <a:ext cx="1548000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822AD60-9BCB-4E41-B8CA-75592FB009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08600" y="4294703"/>
            <a:ext cx="1980000" cy="720000"/>
          </a:xfrm>
        </p:spPr>
        <p:txBody>
          <a:bodyPr/>
          <a:lstStyle/>
          <a:p>
            <a:r>
              <a:rPr lang="en-US" dirty="0"/>
              <a:t>Lorem ipsum dolor sit amet, consectetuer adipiscing elit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5A09F-6080-4B8E-A419-A648032805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910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2780F-92D5-4FF5-8003-B57A9BC2B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972A2-6CA7-4004-B499-2828DE6F4C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Binghamton University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9EACD0-6CBC-4E24-A0A1-D81FC464DF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436880"/>
            <a:ext cx="5472000" cy="3868486"/>
          </a:xfrm>
        </p:spPr>
        <p:txBody>
          <a:bodyPr/>
          <a:lstStyle/>
          <a:p>
            <a:r>
              <a:rPr lang="en-US" dirty="0"/>
              <a:t>Main point goes here </a:t>
            </a:r>
          </a:p>
          <a:p>
            <a:pPr lvl="1"/>
            <a:r>
              <a:rPr lang="en-US" dirty="0"/>
              <a:t>Lorem ipsum dolor sit amet, consectetuer adipiscing elit. Maecenas porttitor congue massa </a:t>
            </a:r>
          </a:p>
          <a:p>
            <a:pPr lvl="1"/>
            <a:r>
              <a:rPr lang="en-US" dirty="0"/>
              <a:t>Fusce posuere, magna sed pulvinar ultricies, purus lectus malesuada libero, sit amet commodo magna eros quis urna	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7F63FE-3B6C-47EC-8AB1-F9478EA4F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Our competitors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CDD73D-7C2C-40BB-AE73-DED62B737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0000" y="2436880"/>
            <a:ext cx="5472000" cy="3868486"/>
          </a:xfrm>
        </p:spPr>
        <p:txBody>
          <a:bodyPr/>
          <a:lstStyle/>
          <a:p>
            <a:r>
              <a:rPr lang="en-US" dirty="0"/>
              <a:t>Main point goes here</a:t>
            </a:r>
          </a:p>
          <a:p>
            <a:pPr lvl="1"/>
            <a:r>
              <a:rPr lang="en-US" dirty="0"/>
              <a:t>Lorem ipsum dolor sit amet, consectetuer adipiscing elit. Maecenas porttitor congue massa </a:t>
            </a:r>
          </a:p>
          <a:p>
            <a:pPr lvl="1"/>
            <a:r>
              <a:rPr lang="en-US" dirty="0"/>
              <a:t>Fusce posuere, magna sed pulvinar ultricies, purus lectus malesuada libero, sit amet commodo magna eros quis urna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4A397D-62A9-44C3-986F-8353C53D68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491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B75A2-ED76-4879-9DA8-A4CFA762D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314AEEE-BE7A-4B9C-84EC-8DB17BE9E83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Subhead here.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FB630-797D-4BB3-8868-CBF96653612F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tx1">
              <a:lumMod val="75000"/>
              <a:lumOff val="25000"/>
            </a:schemeClr>
          </a:solidFill>
          <a:ln w="31750" cap="sq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en-US" dirty="0"/>
              <a:t>Phase 1</a:t>
            </a:r>
            <a:br>
              <a:rPr lang="en-US" dirty="0"/>
            </a:br>
            <a:r>
              <a:rPr lang="en-US" sz="1400" dirty="0"/>
              <a:t>Month, Year</a:t>
            </a:r>
            <a:endParaRPr lang="en-US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9F7C25-3463-4C76-A455-D20A31232606}"/>
              </a:ext>
            </a:extLst>
          </p:cNvPr>
          <p:cNvSpPr>
            <a:spLocks noGrp="1"/>
          </p:cNvSpPr>
          <p:nvPr>
            <p:ph idx="14"/>
          </p:nvPr>
        </p:nvSpPr>
        <p:spPr/>
        <p:txBody>
          <a:bodyPr lIns="137160" rIns="137160"/>
          <a:lstStyle/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Nunc viverra imperdiet enim. Fusce est. Vivamus a tellus.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DD4EA26-D1CF-447D-9275-30DF8584DD69}"/>
              </a:ext>
            </a:extLst>
          </p:cNvPr>
          <p:cNvSpPr>
            <a:spLocks noGrp="1"/>
          </p:cNvSpPr>
          <p:nvPr>
            <p:ph idx="12"/>
          </p:nvPr>
        </p:nvSpPr>
        <p:spPr>
          <a:solidFill>
            <a:schemeClr val="tx1">
              <a:lumMod val="75000"/>
              <a:lumOff val="25000"/>
            </a:schemeClr>
          </a:solidFill>
          <a:ln w="31750" cap="sq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en-US" dirty="0"/>
              <a:t>Phase 2</a:t>
            </a:r>
            <a:br>
              <a:rPr lang="en-US" dirty="0"/>
            </a:br>
            <a:r>
              <a:rPr lang="en-US" sz="1400" dirty="0"/>
              <a:t>Month, Year</a:t>
            </a:r>
            <a:endParaRPr lang="en-US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B992CF22-512B-4CE4-8046-E36F2B7A9AC4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 lIns="137160" rIns="137160"/>
          <a:lstStyle/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Nunc viverra imperdiet enim. Fusce est. Vivamus a tellus.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896734-70E8-4052-A63A-95F4F8DD0012}"/>
              </a:ext>
            </a:extLst>
          </p:cNvPr>
          <p:cNvSpPr>
            <a:spLocks noGrp="1"/>
          </p:cNvSpPr>
          <p:nvPr>
            <p:ph idx="13"/>
          </p:nvPr>
        </p:nvSpPr>
        <p:spPr>
          <a:solidFill>
            <a:schemeClr val="tx1">
              <a:lumMod val="75000"/>
              <a:lumOff val="25000"/>
            </a:schemeClr>
          </a:solidFill>
          <a:ln w="31750" cap="sq"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en-US" dirty="0"/>
              <a:t>Phase 3</a:t>
            </a:r>
            <a:br>
              <a:rPr lang="en-US" dirty="0"/>
            </a:br>
            <a:r>
              <a:rPr lang="en-US" sz="1400" dirty="0"/>
              <a:t>Month, Year</a:t>
            </a:r>
            <a:endParaRPr lang="en-US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E7952536-315E-4C3D-883B-243405D2989F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 lIns="137160" rIns="137160"/>
          <a:lstStyle/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</a:t>
            </a:r>
          </a:p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Nunc viverra imperdiet enim. Fusce est. Vivamus a tellus.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B98374-402C-493E-B043-05E76BE578C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580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B2F48-EA63-4C31-A2BD-E57B892AB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5CC9A-FB9D-4DEE-81D3-2936E763138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Subhead here.</a:t>
            </a:r>
          </a:p>
        </p:txBody>
      </p:sp>
      <p:graphicFrame>
        <p:nvGraphicFramePr>
          <p:cNvPr id="5" name="Table 4" descr="Data table of financial figures by year, with a header row">
            <a:extLst>
              <a:ext uri="{FF2B5EF4-FFF2-40B4-BE49-F238E27FC236}">
                <a16:creationId xmlns:a16="http://schemas.microsoft.com/office/drawing/2014/main" id="{8F384FA6-319C-4977-ABA7-91C14C557D1B}"/>
              </a:ext>
            </a:extLst>
          </p:cNvPr>
          <p:cNvGraphicFramePr>
            <a:graphicFrameLocks noGrp="1"/>
          </p:cNvGraphicFramePr>
          <p:nvPr/>
        </p:nvGraphicFramePr>
        <p:xfrm>
          <a:off x="431800" y="1728000"/>
          <a:ext cx="6680200" cy="4347784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336040">
                  <a:extLst>
                    <a:ext uri="{9D8B030D-6E8A-4147-A177-3AD203B41FA5}">
                      <a16:colId xmlns:a16="http://schemas.microsoft.com/office/drawing/2014/main" val="1173992025"/>
                    </a:ext>
                  </a:extLst>
                </a:gridCol>
                <a:gridCol w="1336040">
                  <a:extLst>
                    <a:ext uri="{9D8B030D-6E8A-4147-A177-3AD203B41FA5}">
                      <a16:colId xmlns:a16="http://schemas.microsoft.com/office/drawing/2014/main" val="115202853"/>
                    </a:ext>
                  </a:extLst>
                </a:gridCol>
                <a:gridCol w="1336040">
                  <a:extLst>
                    <a:ext uri="{9D8B030D-6E8A-4147-A177-3AD203B41FA5}">
                      <a16:colId xmlns:a16="http://schemas.microsoft.com/office/drawing/2014/main" val="1010693434"/>
                    </a:ext>
                  </a:extLst>
                </a:gridCol>
                <a:gridCol w="1336040">
                  <a:extLst>
                    <a:ext uri="{9D8B030D-6E8A-4147-A177-3AD203B41FA5}">
                      <a16:colId xmlns:a16="http://schemas.microsoft.com/office/drawing/2014/main" val="3778082769"/>
                    </a:ext>
                  </a:extLst>
                </a:gridCol>
                <a:gridCol w="1336040">
                  <a:extLst>
                    <a:ext uri="{9D8B030D-6E8A-4147-A177-3AD203B41FA5}">
                      <a16:colId xmlns:a16="http://schemas.microsoft.com/office/drawing/2014/main" val="1136644251"/>
                    </a:ext>
                  </a:extLst>
                </a:gridCol>
              </a:tblGrid>
              <a:tr h="601864">
                <a:tc>
                  <a:txBody>
                    <a:bodyPr/>
                    <a:lstStyle/>
                    <a:p>
                      <a:endParaRPr lang="en-ZA" b="0" i="0" dirty="0">
                        <a:latin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Item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Item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Item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Item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223600"/>
                  </a:ext>
                </a:extLst>
              </a:tr>
              <a:tr h="749184"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20YY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495943"/>
                  </a:ext>
                </a:extLst>
              </a:tr>
              <a:tr h="749184"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20YY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$6,750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$1,013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132828"/>
                  </a:ext>
                </a:extLst>
              </a:tr>
              <a:tr h="749184"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20YY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500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$33,750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$5,063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300830"/>
                  </a:ext>
                </a:extLst>
              </a:tr>
              <a:tr h="749184"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20YY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200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2000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$135,000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$20,250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728417"/>
                  </a:ext>
                </a:extLst>
              </a:tr>
              <a:tr h="749184">
                <a:tc>
                  <a:txBody>
                    <a:bodyPr/>
                    <a:lstStyle/>
                    <a:p>
                      <a:pPr algn="ctr"/>
                      <a:r>
                        <a:rPr lang="en-ZA" sz="1600" b="0" i="0" dirty="0">
                          <a:latin typeface="Arial" panose="020B0604020202020204" pitchFamily="34" charset="0"/>
                        </a:rPr>
                        <a:t>20YY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400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4000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$270,000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b="0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</a:rPr>
                        <a:t>$40,500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078208"/>
                  </a:ext>
                </a:extLst>
              </a:tr>
            </a:tbl>
          </a:graphicData>
        </a:graphic>
      </p:graphicFrame>
      <p:graphicFrame>
        <p:nvGraphicFramePr>
          <p:cNvPr id="8" name="Chart 7" descr="Bar chart titled Gross Revenue showing revenue rising across five years to about $270,000" title="Gross Revenue Placeholder Chart">
            <a:extLst>
              <a:ext uri="{FF2B5EF4-FFF2-40B4-BE49-F238E27FC236}">
                <a16:creationId xmlns:a16="http://schemas.microsoft.com/office/drawing/2014/main" id="{EC16EABA-F867-4245-93C8-8473E3DAAEB8}"/>
              </a:ext>
            </a:extLst>
          </p:cNvPr>
          <p:cNvGraphicFramePr/>
          <p:nvPr/>
        </p:nvGraphicFramePr>
        <p:xfrm>
          <a:off x="7389813" y="1728001"/>
          <a:ext cx="4381500" cy="4444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A4023F7-426F-4F4B-8ACB-12F9B5FBE4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070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2D59F-E459-41DB-985E-2CF08A5D0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0BEF4F-BA57-4A0C-83A2-FF3581DE6BD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Our two-year action plan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838E21-DCBD-4BF3-A56B-1B0AC1845ACF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20YY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257058-2973-4B53-836C-41233BC0D27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01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4F0970F-3033-4EF3-B593-8ECF1F1BC18B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02</a:t>
            </a: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BBE1F329-A8D2-4C03-9053-8D69618651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092726" y="2752725"/>
            <a:ext cx="1" cy="776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0FBB9E34-9406-4432-A2AA-735C161D6F11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>
          <a:xfrm>
            <a:off x="376920" y="2190750"/>
            <a:ext cx="1793875" cy="56197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Design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715D1787-D9EC-42D7-9E58-06C783ACCE5D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428649" y="2505005"/>
            <a:ext cx="1690417" cy="22467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Feb, 20YY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CA00F5-B440-406B-A716-A13092CBFC24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03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DD14BC5-F4CC-4A1D-B722-4B0E3AD084E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04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BB9576B-97C2-4B6F-8D7A-D3D94B000C9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05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B4DD14B-5E18-42FF-B2F1-6A2CB093836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06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3D985F57-4828-4F43-9FE0-15EF491E8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10800000" flipH="1">
            <a:off x="2971100" y="4171551"/>
            <a:ext cx="1" cy="776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30">
            <a:extLst>
              <a:ext uri="{FF2B5EF4-FFF2-40B4-BE49-F238E27FC236}">
                <a16:creationId xmlns:a16="http://schemas.microsoft.com/office/drawing/2014/main" id="{787813E1-07C6-496D-9E59-D41AD3127AD9}"/>
              </a:ext>
            </a:extLst>
          </p:cNvPr>
          <p:cNvSpPr txBox="1">
            <a:spLocks/>
          </p:cNvSpPr>
          <p:nvPr/>
        </p:nvSpPr>
        <p:spPr>
          <a:xfrm>
            <a:off x="2074163" y="4994301"/>
            <a:ext cx="1793875" cy="56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36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Focus Group</a:t>
            </a:r>
          </a:p>
        </p:txBody>
      </p:sp>
      <p:sp>
        <p:nvSpPr>
          <p:cNvPr id="59" name="Text Placeholder 31">
            <a:extLst>
              <a:ext uri="{FF2B5EF4-FFF2-40B4-BE49-F238E27FC236}">
                <a16:creationId xmlns:a16="http://schemas.microsoft.com/office/drawing/2014/main" id="{A3B6B7DF-5CB5-4DD4-A1FA-3CAD080EA255}"/>
              </a:ext>
            </a:extLst>
          </p:cNvPr>
          <p:cNvSpPr txBox="1">
            <a:spLocks/>
          </p:cNvSpPr>
          <p:nvPr/>
        </p:nvSpPr>
        <p:spPr>
          <a:xfrm>
            <a:off x="2125892" y="5308556"/>
            <a:ext cx="1690417" cy="224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Jun, 20YY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5F410E5-8F7F-4F9E-9FFE-E7BAE98D72FE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07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2A8B8B4-43EE-4C8C-A799-7FB8016D3DD0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08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E55EE5B-B6FB-4321-9477-52192E27D65C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93FB8A9-9620-42A8-A149-00CC0FC29CF4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8C361AC5-6734-49E5-8506-3F22C2DF6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868846" y="2752725"/>
            <a:ext cx="1" cy="776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 Placeholder 30">
            <a:extLst>
              <a:ext uri="{FF2B5EF4-FFF2-40B4-BE49-F238E27FC236}">
                <a16:creationId xmlns:a16="http://schemas.microsoft.com/office/drawing/2014/main" id="{518ED7A4-3142-4C1B-8706-E6F9BDA12CD4}"/>
              </a:ext>
            </a:extLst>
          </p:cNvPr>
          <p:cNvSpPr txBox="1">
            <a:spLocks/>
          </p:cNvSpPr>
          <p:nvPr/>
        </p:nvSpPr>
        <p:spPr>
          <a:xfrm>
            <a:off x="3971909" y="2190750"/>
            <a:ext cx="1793875" cy="56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36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Feedback</a:t>
            </a:r>
          </a:p>
        </p:txBody>
      </p:sp>
      <p:sp>
        <p:nvSpPr>
          <p:cNvPr id="61" name="Text Placeholder 31">
            <a:extLst>
              <a:ext uri="{FF2B5EF4-FFF2-40B4-BE49-F238E27FC236}">
                <a16:creationId xmlns:a16="http://schemas.microsoft.com/office/drawing/2014/main" id="{ADF4B596-4378-464E-8BA9-FB6ADF27D160}"/>
              </a:ext>
            </a:extLst>
          </p:cNvPr>
          <p:cNvSpPr txBox="1">
            <a:spLocks/>
          </p:cNvSpPr>
          <p:nvPr/>
        </p:nvSpPr>
        <p:spPr>
          <a:xfrm>
            <a:off x="4023638" y="2505005"/>
            <a:ext cx="1690417" cy="224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Oct, 20YY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D9E0D54-DF90-4CE3-B2EF-54C50783B7CC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CCC6E1D-9B5C-4276-A7D2-B86F661B7D47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45EDCB7-4237-4A5E-9B93-7DD3CD3C4FF5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449364A-2889-46F4-AB8E-EB64958B16DC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20YY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40DC3788-4E8E-4F3D-BD1E-8EFA13B07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10800000" flipH="1">
            <a:off x="6284891" y="4171551"/>
            <a:ext cx="1" cy="776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 Placeholder 30">
            <a:extLst>
              <a:ext uri="{FF2B5EF4-FFF2-40B4-BE49-F238E27FC236}">
                <a16:creationId xmlns:a16="http://schemas.microsoft.com/office/drawing/2014/main" id="{86B6D762-C9DD-4996-B05F-20E8C744D387}"/>
              </a:ext>
            </a:extLst>
          </p:cNvPr>
          <p:cNvSpPr txBox="1">
            <a:spLocks/>
          </p:cNvSpPr>
          <p:nvPr/>
        </p:nvSpPr>
        <p:spPr>
          <a:xfrm>
            <a:off x="5387954" y="4994301"/>
            <a:ext cx="1793875" cy="56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36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MVP</a:t>
            </a:r>
          </a:p>
        </p:txBody>
      </p:sp>
      <p:sp>
        <p:nvSpPr>
          <p:cNvPr id="63" name="Text Placeholder 31">
            <a:extLst>
              <a:ext uri="{FF2B5EF4-FFF2-40B4-BE49-F238E27FC236}">
                <a16:creationId xmlns:a16="http://schemas.microsoft.com/office/drawing/2014/main" id="{096832AE-2EF2-4535-996B-35001117AE74}"/>
              </a:ext>
            </a:extLst>
          </p:cNvPr>
          <p:cNvSpPr txBox="1">
            <a:spLocks/>
          </p:cNvSpPr>
          <p:nvPr/>
        </p:nvSpPr>
        <p:spPr>
          <a:xfrm>
            <a:off x="5439683" y="5308556"/>
            <a:ext cx="1690417" cy="224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Jan, 20YY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7936DD04-54B5-45E1-B77E-535E48E1D46D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02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3E1BC326-1FAE-422A-BA37-4C92724EF472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03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24CF4B32-44BD-46E1-B99A-1ADBAC380AC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04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DD0D4ED-8247-483E-A339-415BFA0545C5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05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F8DA1472-0F22-45EC-9606-34DC3AF9CA7F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06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BED3DA06-A855-49CE-8356-4A9D947FC823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07</a:t>
            </a: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EB858692-F88E-43A4-8B27-E23B8AC172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10800000" flipH="1">
            <a:off x="9116629" y="4171551"/>
            <a:ext cx="1" cy="776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 Placeholder 30">
            <a:extLst>
              <a:ext uri="{FF2B5EF4-FFF2-40B4-BE49-F238E27FC236}">
                <a16:creationId xmlns:a16="http://schemas.microsoft.com/office/drawing/2014/main" id="{926B0AAB-FFB2-4EF7-823F-9CC4BE3F9038}"/>
              </a:ext>
            </a:extLst>
          </p:cNvPr>
          <p:cNvSpPr txBox="1">
            <a:spLocks/>
          </p:cNvSpPr>
          <p:nvPr/>
        </p:nvSpPr>
        <p:spPr>
          <a:xfrm>
            <a:off x="8219692" y="4994301"/>
            <a:ext cx="1793875" cy="56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36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Launch</a:t>
            </a:r>
          </a:p>
        </p:txBody>
      </p:sp>
      <p:sp>
        <p:nvSpPr>
          <p:cNvPr id="67" name="Text Placeholder 31">
            <a:extLst>
              <a:ext uri="{FF2B5EF4-FFF2-40B4-BE49-F238E27FC236}">
                <a16:creationId xmlns:a16="http://schemas.microsoft.com/office/drawing/2014/main" id="{8CD2E1AD-1EB5-4624-9837-0D937266EA13}"/>
              </a:ext>
            </a:extLst>
          </p:cNvPr>
          <p:cNvSpPr txBox="1">
            <a:spLocks/>
          </p:cNvSpPr>
          <p:nvPr/>
        </p:nvSpPr>
        <p:spPr>
          <a:xfrm>
            <a:off x="8271421" y="5308556"/>
            <a:ext cx="1690417" cy="224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Jul, 20YY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E20F207A-33A7-43C3-873C-25499611EA61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08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B7E6CCF4-3AC5-455D-B1E1-9CDCE79FA2DA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357282C0-B362-4514-BC66-EC9066996ADC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AF84C149-B9E1-4CEB-AC25-65E5E0C9ECDB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11</a:t>
            </a:r>
          </a:p>
        </p:txBody>
      </p: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4A412F69-2D59-4EA2-9BA0-74B513D9F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005041" y="2752725"/>
            <a:ext cx="1" cy="776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 Placeholder 30">
            <a:extLst>
              <a:ext uri="{FF2B5EF4-FFF2-40B4-BE49-F238E27FC236}">
                <a16:creationId xmlns:a16="http://schemas.microsoft.com/office/drawing/2014/main" id="{3BF16A02-C583-41A6-B28D-1DA71C3D603B}"/>
              </a:ext>
            </a:extLst>
          </p:cNvPr>
          <p:cNvSpPr txBox="1">
            <a:spLocks/>
          </p:cNvSpPr>
          <p:nvPr/>
        </p:nvSpPr>
        <p:spPr>
          <a:xfrm>
            <a:off x="9927693" y="2190750"/>
            <a:ext cx="1793875" cy="56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3600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Design V2</a:t>
            </a:r>
          </a:p>
        </p:txBody>
      </p:sp>
      <p:sp>
        <p:nvSpPr>
          <p:cNvPr id="65" name="Text Placeholder 31">
            <a:extLst>
              <a:ext uri="{FF2B5EF4-FFF2-40B4-BE49-F238E27FC236}">
                <a16:creationId xmlns:a16="http://schemas.microsoft.com/office/drawing/2014/main" id="{F168CAA8-0A9E-4AEE-82FE-9F30480DEA54}"/>
              </a:ext>
            </a:extLst>
          </p:cNvPr>
          <p:cNvSpPr txBox="1">
            <a:spLocks/>
          </p:cNvSpPr>
          <p:nvPr/>
        </p:nvSpPr>
        <p:spPr>
          <a:xfrm>
            <a:off x="9979422" y="2505005"/>
            <a:ext cx="1690417" cy="224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Nov, 20YY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182FFC2-5425-4688-B728-F2248AC174BD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FD09076-D1F6-4F08-8939-1F1577E5A1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20712" y="3799174"/>
            <a:ext cx="10856346" cy="154901"/>
            <a:chOff x="620712" y="3799174"/>
            <a:chExt cx="10856346" cy="154901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1851F931-A22B-44AA-B078-8F13276740C5}"/>
                </a:ext>
              </a:extLst>
            </p:cNvPr>
            <p:cNvCxnSpPr>
              <a:cxnSpLocks/>
              <a:stCxn id="6" idx="2"/>
              <a:endCxn id="5" idx="0"/>
            </p:cNvCxnSpPr>
            <p:nvPr/>
          </p:nvCxnSpPr>
          <p:spPr>
            <a:xfrm>
              <a:off x="620712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53A16F3-2319-4900-94E3-2D1EE11FE250}"/>
                </a:ext>
              </a:extLst>
            </p:cNvPr>
            <p:cNvCxnSpPr/>
            <p:nvPr/>
          </p:nvCxnSpPr>
          <p:spPr>
            <a:xfrm>
              <a:off x="1092727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4FC807E-B2A8-4953-AA5C-6D49F5FE3128}"/>
                </a:ext>
              </a:extLst>
            </p:cNvPr>
            <p:cNvCxnSpPr/>
            <p:nvPr/>
          </p:nvCxnSpPr>
          <p:spPr>
            <a:xfrm>
              <a:off x="1564742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62129982-9661-4201-A7A9-D830435CAF7C}"/>
                </a:ext>
              </a:extLst>
            </p:cNvPr>
            <p:cNvCxnSpPr/>
            <p:nvPr/>
          </p:nvCxnSpPr>
          <p:spPr>
            <a:xfrm>
              <a:off x="2036757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EC9CA8C-382D-4780-857E-7923D6612296}"/>
                </a:ext>
              </a:extLst>
            </p:cNvPr>
            <p:cNvCxnSpPr/>
            <p:nvPr/>
          </p:nvCxnSpPr>
          <p:spPr>
            <a:xfrm>
              <a:off x="2508772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5124F5F-0D19-4683-ABFD-3276BD8C0D2A}"/>
                </a:ext>
              </a:extLst>
            </p:cNvPr>
            <p:cNvCxnSpPr/>
            <p:nvPr/>
          </p:nvCxnSpPr>
          <p:spPr>
            <a:xfrm>
              <a:off x="2980787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33740EF7-5BAA-4406-9463-F2DBFE3F1764}"/>
                </a:ext>
              </a:extLst>
            </p:cNvPr>
            <p:cNvCxnSpPr/>
            <p:nvPr/>
          </p:nvCxnSpPr>
          <p:spPr>
            <a:xfrm>
              <a:off x="3452802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E722C75-9D4B-4ACF-8624-346EBA52AB0C}"/>
                </a:ext>
              </a:extLst>
            </p:cNvPr>
            <p:cNvCxnSpPr/>
            <p:nvPr/>
          </p:nvCxnSpPr>
          <p:spPr>
            <a:xfrm>
              <a:off x="3924817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2D341D20-3335-4187-B094-E72F119FBFA6}"/>
                </a:ext>
              </a:extLst>
            </p:cNvPr>
            <p:cNvCxnSpPr/>
            <p:nvPr/>
          </p:nvCxnSpPr>
          <p:spPr>
            <a:xfrm>
              <a:off x="4396832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BA093FB-4616-49E8-A8CB-7A95CC81F7BF}"/>
                </a:ext>
              </a:extLst>
            </p:cNvPr>
            <p:cNvCxnSpPr/>
            <p:nvPr/>
          </p:nvCxnSpPr>
          <p:spPr>
            <a:xfrm>
              <a:off x="4868847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237583E-E0FF-431F-AEFC-A3E007B41FEF}"/>
                </a:ext>
              </a:extLst>
            </p:cNvPr>
            <p:cNvCxnSpPr/>
            <p:nvPr/>
          </p:nvCxnSpPr>
          <p:spPr>
            <a:xfrm>
              <a:off x="5340862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8CC9F1D-9948-435E-B101-CE530C3C415D}"/>
                </a:ext>
              </a:extLst>
            </p:cNvPr>
            <p:cNvCxnSpPr/>
            <p:nvPr/>
          </p:nvCxnSpPr>
          <p:spPr>
            <a:xfrm>
              <a:off x="5812877" y="3799174"/>
              <a:ext cx="1" cy="154901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DED2865-67EC-4583-B0BC-2A7549CA14FE}"/>
                </a:ext>
              </a:extLst>
            </p:cNvPr>
            <p:cNvCxnSpPr/>
            <p:nvPr/>
          </p:nvCxnSpPr>
          <p:spPr>
            <a:xfrm>
              <a:off x="6284892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8E72E4E-F5B7-469D-9C2A-54960B3814DA}"/>
                </a:ext>
              </a:extLst>
            </p:cNvPr>
            <p:cNvCxnSpPr/>
            <p:nvPr/>
          </p:nvCxnSpPr>
          <p:spPr>
            <a:xfrm>
              <a:off x="6756907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F2A5CFE2-8B3A-4FE1-B4D5-A3C1CDD0D60B}"/>
                </a:ext>
              </a:extLst>
            </p:cNvPr>
            <p:cNvCxnSpPr/>
            <p:nvPr/>
          </p:nvCxnSpPr>
          <p:spPr>
            <a:xfrm>
              <a:off x="7228922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D8945B65-A1FD-4893-8E5B-694EBE6ABE48}"/>
                </a:ext>
              </a:extLst>
            </p:cNvPr>
            <p:cNvCxnSpPr/>
            <p:nvPr/>
          </p:nvCxnSpPr>
          <p:spPr>
            <a:xfrm>
              <a:off x="7700937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69559BBA-B1D3-41F3-BCBE-CB4BB933EEA0}"/>
                </a:ext>
              </a:extLst>
            </p:cNvPr>
            <p:cNvCxnSpPr/>
            <p:nvPr/>
          </p:nvCxnSpPr>
          <p:spPr>
            <a:xfrm>
              <a:off x="8172952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3F8D889-DFE8-4946-8A9F-E89EBA86CE55}"/>
                </a:ext>
              </a:extLst>
            </p:cNvPr>
            <p:cNvCxnSpPr/>
            <p:nvPr/>
          </p:nvCxnSpPr>
          <p:spPr>
            <a:xfrm>
              <a:off x="8644967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99FC3E1-760C-485D-A894-659E36DBFBA0}"/>
                </a:ext>
              </a:extLst>
            </p:cNvPr>
            <p:cNvCxnSpPr/>
            <p:nvPr/>
          </p:nvCxnSpPr>
          <p:spPr>
            <a:xfrm>
              <a:off x="9116982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FC2AD8BF-2DAB-46F3-9334-006C0E601416}"/>
                </a:ext>
              </a:extLst>
            </p:cNvPr>
            <p:cNvCxnSpPr/>
            <p:nvPr/>
          </p:nvCxnSpPr>
          <p:spPr>
            <a:xfrm>
              <a:off x="9588997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F3ECD0E7-AEC7-4FC2-AD8C-FD1309F9C4A9}"/>
                </a:ext>
              </a:extLst>
            </p:cNvPr>
            <p:cNvCxnSpPr/>
            <p:nvPr/>
          </p:nvCxnSpPr>
          <p:spPr>
            <a:xfrm>
              <a:off x="10061012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7C5386D-5D43-4282-AB46-61FD65332554}"/>
                </a:ext>
              </a:extLst>
            </p:cNvPr>
            <p:cNvCxnSpPr/>
            <p:nvPr/>
          </p:nvCxnSpPr>
          <p:spPr>
            <a:xfrm>
              <a:off x="10533027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70974A3F-6B41-4413-8B89-13F538C736F8}"/>
                </a:ext>
              </a:extLst>
            </p:cNvPr>
            <p:cNvCxnSpPr/>
            <p:nvPr/>
          </p:nvCxnSpPr>
          <p:spPr>
            <a:xfrm>
              <a:off x="11005042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8ABC7720-8A37-473F-B4FC-E67552008163}"/>
                </a:ext>
              </a:extLst>
            </p:cNvPr>
            <p:cNvCxnSpPr/>
            <p:nvPr/>
          </p:nvCxnSpPr>
          <p:spPr>
            <a:xfrm>
              <a:off x="11477057" y="3799174"/>
              <a:ext cx="1" cy="15490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9B9F8F-4732-4438-9D9E-2501EE5F08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042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56829-C303-4112-9567-7E68C7E89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Financial chart</a:t>
            </a:r>
          </a:p>
        </p:txBody>
      </p:sp>
      <p:graphicFrame>
        <p:nvGraphicFramePr>
          <p:cNvPr id="6" name="Table 5" descr="Data table with a header row">
            <a:extLst>
              <a:ext uri="{FF2B5EF4-FFF2-40B4-BE49-F238E27FC236}">
                <a16:creationId xmlns:a16="http://schemas.microsoft.com/office/drawing/2014/main" id="{22E20B33-36F5-422B-9A70-C5340F300FEC}"/>
              </a:ext>
            </a:extLst>
          </p:cNvPr>
          <p:cNvGraphicFramePr>
            <a:graphicFrameLocks noGrp="1"/>
          </p:cNvGraphicFramePr>
          <p:nvPr/>
        </p:nvGraphicFramePr>
        <p:xfrm>
          <a:off x="431800" y="1124680"/>
          <a:ext cx="11340000" cy="4980002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268000">
                  <a:extLst>
                    <a:ext uri="{9D8B030D-6E8A-4147-A177-3AD203B41FA5}">
                      <a16:colId xmlns:a16="http://schemas.microsoft.com/office/drawing/2014/main" val="1173992025"/>
                    </a:ext>
                  </a:extLst>
                </a:gridCol>
                <a:gridCol w="2839914">
                  <a:extLst>
                    <a:ext uri="{9D8B030D-6E8A-4147-A177-3AD203B41FA5}">
                      <a16:colId xmlns:a16="http://schemas.microsoft.com/office/drawing/2014/main" val="115202853"/>
                    </a:ext>
                  </a:extLst>
                </a:gridCol>
                <a:gridCol w="2839914">
                  <a:extLst>
                    <a:ext uri="{9D8B030D-6E8A-4147-A177-3AD203B41FA5}">
                      <a16:colId xmlns:a16="http://schemas.microsoft.com/office/drawing/2014/main" val="1010693434"/>
                    </a:ext>
                  </a:extLst>
                </a:gridCol>
                <a:gridCol w="2839914">
                  <a:extLst>
                    <a:ext uri="{9D8B030D-6E8A-4147-A177-3AD203B41FA5}">
                      <a16:colId xmlns:a16="http://schemas.microsoft.com/office/drawing/2014/main" val="3778082769"/>
                    </a:ext>
                  </a:extLst>
                </a:gridCol>
                <a:gridCol w="552258">
                  <a:extLst>
                    <a:ext uri="{9D8B030D-6E8A-4147-A177-3AD203B41FA5}">
                      <a16:colId xmlns:a16="http://schemas.microsoft.com/office/drawing/2014/main" val="1944590475"/>
                    </a:ext>
                  </a:extLst>
                </a:gridCol>
              </a:tblGrid>
              <a:tr h="268277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Year 1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Year 2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Year 3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C24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223600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Detailers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160,000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495943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Users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1,600,000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132828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Sales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4,000,000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16,000,000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300830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Average Price per Sale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75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90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728417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Revenue @ 15%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5,625,000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48,000,000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216,000,000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078208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Cost of Revenue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2520710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Gross Profit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5,625,000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48,000,000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216,000,000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9742177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Expenses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3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3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3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6649893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Sales &amp; Marketing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5,062,500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38,400,000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151,200,000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</a:p>
                  </a:txBody>
                  <a:tcPr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5679637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Customer Service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1,687,500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9,600,000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21,600,000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10%</a:t>
                      </a:r>
                    </a:p>
                  </a:txBody>
                  <a:tcPr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003364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Product Development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562,500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2,400,000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10,800,000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5%</a:t>
                      </a:r>
                    </a:p>
                  </a:txBody>
                  <a:tcPr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5552400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Research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281,250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2,400,000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4,320,000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2%</a:t>
                      </a:r>
                    </a:p>
                  </a:txBody>
                  <a:tcPr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338634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Expenses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7,593,750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52,800,000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187,920,000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0785602"/>
                  </a:ext>
                </a:extLst>
              </a:tr>
              <a:tr h="33394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EBIT</a:t>
                      </a:r>
                    </a:p>
                  </a:txBody>
                  <a:tcPr anchor="b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-1,968,750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-4,800,000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28,080,000</a:t>
                      </a:r>
                    </a:p>
                  </a:txBody>
                  <a:tcPr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A4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13%</a:t>
                      </a:r>
                    </a:p>
                  </a:txBody>
                  <a:tcPr anchor="b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4959351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92A082-E7C9-4130-803D-B3FC802F66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846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itle 72">
            <a:extLst>
              <a:ext uri="{FF2B5EF4-FFF2-40B4-BE49-F238E27FC236}">
                <a16:creationId xmlns:a16="http://schemas.microsoft.com/office/drawing/2014/main" id="{59944BFF-EB0E-47AA-AE6D-B2808E119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</a:t>
            </a:r>
          </a:p>
        </p:txBody>
      </p:sp>
      <p:pic>
        <p:nvPicPr>
          <p:cNvPr id="88" name="Picture Placeholder 87" descr="Portrait photo of a team member">
            <a:extLst>
              <a:ext uri="{FF2B5EF4-FFF2-40B4-BE49-F238E27FC236}">
                <a16:creationId xmlns:a16="http://schemas.microsoft.com/office/drawing/2014/main" id="{19C1C15E-A3C7-49BA-BCDD-5C95EE28036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799" y="2319681"/>
            <a:ext cx="1352367" cy="1352367"/>
          </a:xfrm>
        </p:spPr>
      </p:pic>
      <p:sp>
        <p:nvSpPr>
          <p:cNvPr id="75" name="Text Placeholder 74">
            <a:extLst>
              <a:ext uri="{FF2B5EF4-FFF2-40B4-BE49-F238E27FC236}">
                <a16:creationId xmlns:a16="http://schemas.microsoft.com/office/drawing/2014/main" id="{54A28B80-949D-4875-8454-65C677C242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First </a:t>
            </a:r>
            <a:br>
              <a:rPr lang="en-US" dirty="0"/>
            </a:br>
            <a:r>
              <a:rPr lang="en-US" dirty="0" err="1"/>
              <a:t>Lastname</a:t>
            </a:r>
            <a:endParaRPr lang="en-US" dirty="0"/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80BC67F4-4E33-4709-9D60-593B322A8C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974854" y="3332591"/>
            <a:ext cx="1548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 Placeholder 77">
            <a:extLst>
              <a:ext uri="{FF2B5EF4-FFF2-40B4-BE49-F238E27FC236}">
                <a16:creationId xmlns:a16="http://schemas.microsoft.com/office/drawing/2014/main" id="{07F9DC5B-EFCF-4160-9CA2-67357CDD540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Vice President</a:t>
            </a:r>
          </a:p>
        </p:txBody>
      </p:sp>
      <p:sp>
        <p:nvSpPr>
          <p:cNvPr id="76" name="Text Placeholder 75">
            <a:extLst>
              <a:ext uri="{FF2B5EF4-FFF2-40B4-BE49-F238E27FC236}">
                <a16:creationId xmlns:a16="http://schemas.microsoft.com/office/drawing/2014/main" id="{F85615EC-ED58-4535-8364-5453CA87C6B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74854" y="3904988"/>
            <a:ext cx="2124000" cy="180000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</a:t>
            </a:r>
          </a:p>
        </p:txBody>
      </p:sp>
      <p:pic>
        <p:nvPicPr>
          <p:cNvPr id="92" name="Picture Placeholder 91" descr="Portrait photo of a team member">
            <a:extLst>
              <a:ext uri="{FF2B5EF4-FFF2-40B4-BE49-F238E27FC236}">
                <a16:creationId xmlns:a16="http://schemas.microsoft.com/office/drawing/2014/main" id="{921A3CFA-B715-446B-83FD-D5AA8586EBE2}"/>
              </a:ext>
            </a:extLst>
          </p:cNvPr>
          <p:cNvPicPr>
            <a:picLocks noGrp="1" noChangeAspect="1"/>
          </p:cNvPicPr>
          <p:nvPr>
            <p:ph type="pic" sz="quarter" idx="3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68028" y="2319681"/>
            <a:ext cx="1352367" cy="1352367"/>
          </a:xfrm>
        </p:spPr>
      </p:pic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E86E6499-D2B1-4F88-A5B6-F0C83093D6C8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5811083" y="2485913"/>
            <a:ext cx="1808917" cy="701538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First</a:t>
            </a:r>
            <a:b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Lastname</a:t>
            </a:r>
            <a:endParaRPr lang="en-US" dirty="0"/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F57D445D-9983-4AAC-8E68-88EA351CB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811084" y="3332591"/>
            <a:ext cx="154800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7496B20D-BD66-4B27-84AA-E50FEB2506C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Assistant Vice President</a:t>
            </a:r>
          </a:p>
        </p:txBody>
      </p:sp>
      <p:sp>
        <p:nvSpPr>
          <p:cNvPr id="81" name="Text Placeholder 80">
            <a:extLst>
              <a:ext uri="{FF2B5EF4-FFF2-40B4-BE49-F238E27FC236}">
                <a16:creationId xmlns:a16="http://schemas.microsoft.com/office/drawing/2014/main" id="{9CAD9DA0-591D-4655-BE3B-D2162C5D73B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</a:t>
            </a:r>
          </a:p>
        </p:txBody>
      </p:sp>
      <p:pic>
        <p:nvPicPr>
          <p:cNvPr id="94" name="Picture Placeholder 93" descr="Portrait photo of a team member">
            <a:extLst>
              <a:ext uri="{FF2B5EF4-FFF2-40B4-BE49-F238E27FC236}">
                <a16:creationId xmlns:a16="http://schemas.microsoft.com/office/drawing/2014/main" id="{678140F2-20DC-49B9-8BD8-815437A060C9}"/>
              </a:ext>
            </a:extLst>
          </p:cNvPr>
          <p:cNvPicPr>
            <a:picLocks noGrp="1" noChangeAspect="1"/>
          </p:cNvPicPr>
          <p:nvPr>
            <p:ph type="pic" sz="quarter" idx="38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825" y="2319681"/>
            <a:ext cx="1352367" cy="1352367"/>
          </a:xfrm>
        </p:spPr>
      </p:pic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33A97CBA-B92B-47D6-939E-FC794AA85C08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en-US" dirty="0"/>
              <a:t>First </a:t>
            </a:r>
            <a:br>
              <a:rPr lang="en-US" dirty="0"/>
            </a:br>
            <a:r>
              <a:rPr lang="en-US" dirty="0" err="1"/>
              <a:t>Lastname</a:t>
            </a:r>
            <a:endParaRPr lang="en-US" dirty="0"/>
          </a:p>
        </p:txBody>
      </p: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0BCA98FD-268D-47AA-8871-119024D92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647313" y="3332591"/>
            <a:ext cx="1548000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F71D59A8-B12B-4EFC-8838-C21115F76149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Associate Professor</a:t>
            </a:r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63255D73-8481-4553-B0E0-EEAB97E8A603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82747A2-82B9-46DD-AB31-C25C5835E6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418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 descr="Doughnut chart of funding by category, with values of $82,000, $32,000, $14,000 and $12,000" title="Funding Chart">
            <a:extLst>
              <a:ext uri="{FF2B5EF4-FFF2-40B4-BE49-F238E27FC236}">
                <a16:creationId xmlns:a16="http://schemas.microsoft.com/office/drawing/2014/main" id="{26288BC2-6AF8-4570-8104-88EB29611ED9}"/>
              </a:ext>
            </a:extLst>
          </p:cNvPr>
          <p:cNvGraphicFramePr/>
          <p:nvPr/>
        </p:nvGraphicFramePr>
        <p:xfrm>
          <a:off x="3122536" y="1030514"/>
          <a:ext cx="5946928" cy="5334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19109A8-D7EE-4527-9928-C4753E23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Funding</a:t>
            </a:r>
          </a:p>
        </p:txBody>
      </p:sp>
      <p:grpSp>
        <p:nvGrpSpPr>
          <p:cNvPr id="4" name="Group 3" descr="Legend item: fund category with icon and description." title="Fund Category (Grouped)">
            <a:extLst>
              <a:ext uri="{FF2B5EF4-FFF2-40B4-BE49-F238E27FC236}">
                <a16:creationId xmlns:a16="http://schemas.microsoft.com/office/drawing/2014/main" id="{EB374690-D7EC-4B7B-B520-C6B6494CDC89}"/>
              </a:ext>
            </a:extLst>
          </p:cNvPr>
          <p:cNvGrpSpPr/>
          <p:nvPr/>
        </p:nvGrpSpPr>
        <p:grpSpPr>
          <a:xfrm>
            <a:off x="635303" y="993330"/>
            <a:ext cx="2718236" cy="1634164"/>
            <a:chOff x="635303" y="993330"/>
            <a:chExt cx="2718236" cy="1634164"/>
          </a:xfrm>
        </p:grpSpPr>
        <p:pic>
          <p:nvPicPr>
            <p:cNvPr id="8" name="Graphic 7" descr="Network" title="Placeholder Icon">
              <a:extLst>
                <a:ext uri="{FF2B5EF4-FFF2-40B4-BE49-F238E27FC236}">
                  <a16:creationId xmlns:a16="http://schemas.microsoft.com/office/drawing/2014/main" id="{D63A7C78-623A-4758-B41F-76E2554278E9}"/>
                </a:ext>
              </a:extLst>
            </p:cNvPr>
            <p:cNvPicPr>
              <a:picLocks noChangeAspect="1"/>
            </p:cNvPicPr>
            <p:nvPr/>
          </p:nvPicPr>
          <p:blipFill>
            <a:blip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575854" y="993330"/>
              <a:ext cx="516155" cy="516155"/>
            </a:xfrm>
            <a:prstGeom prst="rect">
              <a:avLst/>
            </a:prstGeom>
          </p:spPr>
        </p:pic>
        <p:sp>
          <p:nvSpPr>
            <p:cNvPr id="16" name="Text Placeholder 80">
              <a:extLst>
                <a:ext uri="{FF2B5EF4-FFF2-40B4-BE49-F238E27FC236}">
                  <a16:creationId xmlns:a16="http://schemas.microsoft.com/office/drawing/2014/main" id="{CF4F0854-D5FB-4746-AF03-270EFD9831A3}"/>
                </a:ext>
              </a:extLst>
            </p:cNvPr>
            <p:cNvSpPr txBox="1">
              <a:spLocks/>
            </p:cNvSpPr>
            <p:nvPr/>
          </p:nvSpPr>
          <p:spPr>
            <a:xfrm>
              <a:off x="635303" y="1504110"/>
              <a:ext cx="2391394" cy="272762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buNone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Fund Category</a:t>
              </a:r>
            </a:p>
          </p:txBody>
        </p:sp>
        <p:sp>
          <p:nvSpPr>
            <p:cNvPr id="15" name="Text Placeholder 80">
              <a:extLst>
                <a:ext uri="{FF2B5EF4-FFF2-40B4-BE49-F238E27FC236}">
                  <a16:creationId xmlns:a16="http://schemas.microsoft.com/office/drawing/2014/main" id="{2F35E594-1F1D-4193-9ED6-DD60AE465EB9}"/>
                </a:ext>
              </a:extLst>
            </p:cNvPr>
            <p:cNvSpPr txBox="1">
              <a:spLocks/>
            </p:cNvSpPr>
            <p:nvPr/>
          </p:nvSpPr>
          <p:spPr>
            <a:xfrm>
              <a:off x="635303" y="1910839"/>
              <a:ext cx="2391394" cy="716655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Lorem ipsum dolor sit amet, consectetuer adipiscing elit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D14AED6-9124-430C-9111-F568BD827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186366" y="1572844"/>
              <a:ext cx="167173" cy="167173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5" descr="Legend item: fund category with icon and description." title="Fund Category (Grouped)">
            <a:extLst>
              <a:ext uri="{FF2B5EF4-FFF2-40B4-BE49-F238E27FC236}">
                <a16:creationId xmlns:a16="http://schemas.microsoft.com/office/drawing/2014/main" id="{C349E2FC-8E98-4B50-9315-101FE794E82B}"/>
              </a:ext>
            </a:extLst>
          </p:cNvPr>
          <p:cNvGrpSpPr/>
          <p:nvPr/>
        </p:nvGrpSpPr>
        <p:grpSpPr>
          <a:xfrm>
            <a:off x="635303" y="2759296"/>
            <a:ext cx="2718236" cy="1669940"/>
            <a:chOff x="635303" y="2759296"/>
            <a:chExt cx="2718236" cy="1669940"/>
          </a:xfrm>
        </p:grpSpPr>
        <p:pic>
          <p:nvPicPr>
            <p:cNvPr id="24" name="Graphic 23" descr="Newspaper" title="Placeholder Icon">
              <a:extLst>
                <a:ext uri="{FF2B5EF4-FFF2-40B4-BE49-F238E27FC236}">
                  <a16:creationId xmlns:a16="http://schemas.microsoft.com/office/drawing/2014/main" id="{31AFEB72-92B5-4F87-9FD9-721986F9D2A3}"/>
                </a:ext>
              </a:extLst>
            </p:cNvPr>
            <p:cNvPicPr>
              <a:picLocks noChangeAspect="1"/>
            </p:cNvPicPr>
            <p:nvPr/>
          </p:nvPicPr>
          <p:blipFill>
            <a:blip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558461" y="2759296"/>
              <a:ext cx="516155" cy="516155"/>
            </a:xfrm>
            <a:prstGeom prst="rect">
              <a:avLst/>
            </a:prstGeom>
          </p:spPr>
        </p:pic>
        <p:sp>
          <p:nvSpPr>
            <p:cNvPr id="19" name="Text Placeholder 80">
              <a:extLst>
                <a:ext uri="{FF2B5EF4-FFF2-40B4-BE49-F238E27FC236}">
                  <a16:creationId xmlns:a16="http://schemas.microsoft.com/office/drawing/2014/main" id="{813391F3-ECEE-401E-843A-24FFB191AC19}"/>
                </a:ext>
              </a:extLst>
            </p:cNvPr>
            <p:cNvSpPr txBox="1">
              <a:spLocks/>
            </p:cNvSpPr>
            <p:nvPr/>
          </p:nvSpPr>
          <p:spPr>
            <a:xfrm>
              <a:off x="635303" y="3305852"/>
              <a:ext cx="2391394" cy="272762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buNone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Fund Category</a:t>
              </a:r>
            </a:p>
          </p:txBody>
        </p:sp>
        <p:sp>
          <p:nvSpPr>
            <p:cNvPr id="18" name="Text Placeholder 80">
              <a:extLst>
                <a:ext uri="{FF2B5EF4-FFF2-40B4-BE49-F238E27FC236}">
                  <a16:creationId xmlns:a16="http://schemas.microsoft.com/office/drawing/2014/main" id="{06B2E7F2-554C-4D23-ADD8-CBF986299300}"/>
                </a:ext>
              </a:extLst>
            </p:cNvPr>
            <p:cNvSpPr txBox="1">
              <a:spLocks/>
            </p:cNvSpPr>
            <p:nvPr/>
          </p:nvSpPr>
          <p:spPr>
            <a:xfrm>
              <a:off x="635303" y="3712581"/>
              <a:ext cx="2391394" cy="716655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Lorem ipsum dolor sit amet, consectetuer adipiscing elit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4043C23-F65D-4CFD-8A97-CDF736E614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186366" y="3374586"/>
              <a:ext cx="167173" cy="16717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1" descr="Legend item: fund category with icon and description." title="Fund Category (Grouped)">
            <a:extLst>
              <a:ext uri="{FF2B5EF4-FFF2-40B4-BE49-F238E27FC236}">
                <a16:creationId xmlns:a16="http://schemas.microsoft.com/office/drawing/2014/main" id="{9B34B456-43A3-4445-A4C1-4D4F01EC9CF5}"/>
              </a:ext>
            </a:extLst>
          </p:cNvPr>
          <p:cNvGrpSpPr/>
          <p:nvPr/>
        </p:nvGrpSpPr>
        <p:grpSpPr>
          <a:xfrm>
            <a:off x="635303" y="4741011"/>
            <a:ext cx="2718236" cy="1570805"/>
            <a:chOff x="635303" y="4741011"/>
            <a:chExt cx="2718236" cy="1570805"/>
          </a:xfrm>
        </p:grpSpPr>
        <p:pic>
          <p:nvPicPr>
            <p:cNvPr id="11" name="Graphic 10" descr="Satellite" title="Placeholder Icon">
              <a:extLst>
                <a:ext uri="{FF2B5EF4-FFF2-40B4-BE49-F238E27FC236}">
                  <a16:creationId xmlns:a16="http://schemas.microsoft.com/office/drawing/2014/main" id="{20F0FEB9-5B14-4BCD-9156-D9770102F0EF}"/>
                </a:ext>
              </a:extLst>
            </p:cNvPr>
            <p:cNvPicPr>
              <a:picLocks noChangeAspect="1"/>
            </p:cNvPicPr>
            <p:nvPr/>
          </p:nvPicPr>
          <p:blipFill>
            <a:blip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510542" y="4741011"/>
              <a:ext cx="516155" cy="516155"/>
            </a:xfrm>
            <a:prstGeom prst="rect">
              <a:avLst/>
            </a:prstGeom>
          </p:spPr>
        </p:pic>
        <p:sp>
          <p:nvSpPr>
            <p:cNvPr id="22" name="Text Placeholder 80">
              <a:extLst>
                <a:ext uri="{FF2B5EF4-FFF2-40B4-BE49-F238E27FC236}">
                  <a16:creationId xmlns:a16="http://schemas.microsoft.com/office/drawing/2014/main" id="{45EDF17B-0AD3-4441-827B-8CF7F74091C4}"/>
                </a:ext>
              </a:extLst>
            </p:cNvPr>
            <p:cNvSpPr txBox="1">
              <a:spLocks/>
            </p:cNvSpPr>
            <p:nvPr/>
          </p:nvSpPr>
          <p:spPr>
            <a:xfrm>
              <a:off x="635303" y="5188432"/>
              <a:ext cx="2391394" cy="272762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buNone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Fund Category</a:t>
              </a:r>
            </a:p>
          </p:txBody>
        </p:sp>
        <p:sp>
          <p:nvSpPr>
            <p:cNvPr id="21" name="Text Placeholder 80">
              <a:extLst>
                <a:ext uri="{FF2B5EF4-FFF2-40B4-BE49-F238E27FC236}">
                  <a16:creationId xmlns:a16="http://schemas.microsoft.com/office/drawing/2014/main" id="{616A2C6A-5A66-4F58-AD4E-A0966B42EA7D}"/>
                </a:ext>
              </a:extLst>
            </p:cNvPr>
            <p:cNvSpPr txBox="1">
              <a:spLocks/>
            </p:cNvSpPr>
            <p:nvPr/>
          </p:nvSpPr>
          <p:spPr>
            <a:xfrm>
              <a:off x="635303" y="5595161"/>
              <a:ext cx="2391394" cy="716655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Lorem ipsum dolor sit amet, consectetuer adipiscing elit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C6AB14F-6F0F-4961-9780-C275777540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186366" y="5257166"/>
              <a:ext cx="167173" cy="167173"/>
            </a:xfrm>
            <a:prstGeom prst="rect">
              <a:avLst/>
            </a:prstGeom>
            <a:solidFill>
              <a:srgbClr val="005A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5" name="Group 24" descr="Legend item: fund category with icon and description." title="Fund Category (Grouped)">
            <a:extLst>
              <a:ext uri="{FF2B5EF4-FFF2-40B4-BE49-F238E27FC236}">
                <a16:creationId xmlns:a16="http://schemas.microsoft.com/office/drawing/2014/main" id="{BEE51485-7E57-4908-B226-0C064509958A}"/>
              </a:ext>
            </a:extLst>
          </p:cNvPr>
          <p:cNvGrpSpPr/>
          <p:nvPr/>
        </p:nvGrpSpPr>
        <p:grpSpPr>
          <a:xfrm>
            <a:off x="8641020" y="2258575"/>
            <a:ext cx="2738180" cy="1962347"/>
            <a:chOff x="8641020" y="2258575"/>
            <a:chExt cx="2738180" cy="1962347"/>
          </a:xfrm>
        </p:grpSpPr>
        <p:pic>
          <p:nvPicPr>
            <p:cNvPr id="5" name="Graphic 4" descr="Bullseye" title="Placeholder Icon">
              <a:extLst>
                <a:ext uri="{FF2B5EF4-FFF2-40B4-BE49-F238E27FC236}">
                  <a16:creationId xmlns:a16="http://schemas.microsoft.com/office/drawing/2014/main" id="{2B4C10D3-CF67-49EE-9CF7-C02AD1AA73B9}"/>
                </a:ext>
              </a:extLst>
            </p:cNvPr>
            <p:cNvPicPr>
              <a:picLocks noChangeAspect="1"/>
            </p:cNvPicPr>
            <p:nvPr/>
          </p:nvPicPr>
          <p:blipFill>
            <a:blip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881417" y="2258575"/>
              <a:ext cx="567771" cy="567771"/>
            </a:xfrm>
            <a:prstGeom prst="rect">
              <a:avLst/>
            </a:prstGeom>
          </p:spPr>
        </p:pic>
        <p:sp>
          <p:nvSpPr>
            <p:cNvPr id="13" name="Text Placeholder 80">
              <a:extLst>
                <a:ext uri="{FF2B5EF4-FFF2-40B4-BE49-F238E27FC236}">
                  <a16:creationId xmlns:a16="http://schemas.microsoft.com/office/drawing/2014/main" id="{5CF6044D-8B26-406B-A0D0-BC338A7070B9}"/>
                </a:ext>
              </a:extLst>
            </p:cNvPr>
            <p:cNvSpPr txBox="1">
              <a:spLocks/>
            </p:cNvSpPr>
            <p:nvPr/>
          </p:nvSpPr>
          <p:spPr>
            <a:xfrm>
              <a:off x="8967861" y="2909603"/>
              <a:ext cx="2391393" cy="272762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Fund Category</a:t>
              </a:r>
            </a:p>
          </p:txBody>
        </p:sp>
        <p:sp>
          <p:nvSpPr>
            <p:cNvPr id="9" name="Text Placeholder 80">
              <a:extLst>
                <a:ext uri="{FF2B5EF4-FFF2-40B4-BE49-F238E27FC236}">
                  <a16:creationId xmlns:a16="http://schemas.microsoft.com/office/drawing/2014/main" id="{82546A28-16D0-4697-A7B9-B14A282E1466}"/>
                </a:ext>
              </a:extLst>
            </p:cNvPr>
            <p:cNvSpPr txBox="1">
              <a:spLocks/>
            </p:cNvSpPr>
            <p:nvPr/>
          </p:nvSpPr>
          <p:spPr>
            <a:xfrm>
              <a:off x="8987806" y="3316332"/>
              <a:ext cx="2391394" cy="904590"/>
            </a:xfrm>
            <a:prstGeom prst="rect">
              <a:avLst/>
            </a:prstGeom>
          </p:spPr>
          <p:txBody>
            <a:bodyPr lIns="0" tIns="0" rIns="0" bIns="0"/>
            <a:lstStyle>
              <a:lvl1pPr marL="266700" indent="-26670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500"/>
                </a:spcAft>
                <a:buClr>
                  <a:schemeClr val="accent1"/>
                </a:buClr>
                <a:buFont typeface="Arial" panose="020B0604020202020204" pitchFamily="34" charset="0"/>
                <a:buChar char="○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42925" indent="-276225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096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0763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343025" indent="-2667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Font typeface="Arial" panose="020B0604020202020204" pitchFamily="34" charset="0"/>
                <a:buChar char="•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</a:rPr>
                <a:t>Lorem ipsum dolor sit amet, consectetuer adipiscing elit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8B23745-96A6-4255-A589-A91C187EC7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641020" y="2978337"/>
              <a:ext cx="167173" cy="167173"/>
            </a:xfrm>
            <a:prstGeom prst="rect">
              <a:avLst/>
            </a:prstGeom>
            <a:solidFill>
              <a:srgbClr val="6CC2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F843E1-EAFF-4B3D-852C-31228C5ABD9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719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366700E-2D49-45E0-85C7-750AF51DE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413" y="3714746"/>
            <a:ext cx="4416225" cy="2364591"/>
          </a:xfrm>
        </p:spPr>
        <p:txBody>
          <a:bodyPr anchor="b"/>
          <a:lstStyle/>
          <a:p>
            <a:r>
              <a:rPr lang="en-US" dirty="0"/>
              <a:t>Lorem ipsum dolor sit amet, consectetuer adipiscing elit. Maecenas porttitor congue massa. Fusce posuere, magna sed pulvinar ultricies, purus lectus malesuada libero, sit amet commodo magna eros quis urna</a:t>
            </a:r>
          </a:p>
          <a:p>
            <a:r>
              <a:rPr lang="en-US" dirty="0"/>
              <a:t>Nunc viverra imperdiet enim. Fusce est.</a:t>
            </a:r>
            <a:br>
              <a:rPr lang="en-US" dirty="0"/>
            </a:br>
            <a:r>
              <a:rPr lang="en-US" dirty="0"/>
              <a:t>Vivamus a tellus</a:t>
            </a:r>
          </a:p>
          <a:p>
            <a:r>
              <a:rPr lang="en-US" dirty="0"/>
              <a:t>Pellentesque habitant morbi tristique senectus et netus et malesuada fames ac turpis egestas. Proin pharetra nonummy pede. Mauris et orci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CFACDF-9E04-4412-89F5-EA362056D7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772000" y="6365363"/>
            <a:ext cx="420000" cy="421200"/>
          </a:xfrm>
        </p:spPr>
        <p:txBody>
          <a:bodyPr/>
          <a:lstStyle/>
          <a:p>
            <a:fld id="{4B73C415-D670-4716-A5EC-CC4D52CA2BAC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9E384DC-DAEE-4E7F-9DD5-4E5066C0652B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689863" y="3981451"/>
            <a:ext cx="5749483" cy="1343026"/>
          </a:xfrm>
        </p:spPr>
        <p:txBody>
          <a:bodyPr/>
          <a:lstStyle/>
          <a:p>
            <a:r>
              <a:rPr lang="en-US" dirty="0"/>
              <a:t>Summary</a:t>
            </a:r>
          </a:p>
        </p:txBody>
      </p:sp>
      <p:pic>
        <p:nvPicPr>
          <p:cNvPr id="8" name="Picture Placeholder 7" descr="Students collaborating with laptops at a long table in a study space">
            <a:extLst>
              <a:ext uri="{FF2B5EF4-FFF2-40B4-BE49-F238E27FC236}">
                <a16:creationId xmlns:a16="http://schemas.microsoft.com/office/drawing/2014/main" id="{63D0FEB3-F96C-4F94-AAAE-551110E820F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810" y="0"/>
            <a:ext cx="6406950" cy="3714747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FE73750-57DB-4A35-85DD-B654E6A29A7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690202" y="5657850"/>
            <a:ext cx="5749334" cy="1119943"/>
          </a:xfrm>
        </p:spPr>
        <p:txBody>
          <a:bodyPr/>
          <a:lstStyle/>
          <a:p>
            <a:r>
              <a:rPr lang="en-US" dirty="0"/>
              <a:t>Summary tagline or sub-headline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F4C8A63-F9E3-41F6-B725-B846F20103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 bwMode="gray">
          <a:xfrm>
            <a:off x="690563" y="5491163"/>
            <a:ext cx="4974545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3316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EC97E-A437-4843-81CB-2F215D3EA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Testimonial</a:t>
            </a:r>
          </a:p>
        </p:txBody>
      </p:sp>
      <p:sp>
        <p:nvSpPr>
          <p:cNvPr id="44" name="Text Placeholder 26" title="Testimonial Shadow">
            <a:extLst>
              <a:ext uri="{FF2B5EF4-FFF2-40B4-BE49-F238E27FC236}">
                <a16:creationId xmlns:a16="http://schemas.microsoft.com/office/drawing/2014/main" id="{63CF5A3D-E6FE-4E24-987B-114B6983A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431800" y="1836744"/>
            <a:ext cx="3821055" cy="2580550"/>
          </a:xfrm>
          <a:custGeom>
            <a:avLst/>
            <a:gdLst>
              <a:gd name="connsiteX0" fmla="*/ 0 w 3541655"/>
              <a:gd name="connsiteY0" fmla="*/ 0 h 2224950"/>
              <a:gd name="connsiteX1" fmla="*/ 3541655 w 3541655"/>
              <a:gd name="connsiteY1" fmla="*/ 0 h 2224950"/>
              <a:gd name="connsiteX2" fmla="*/ 3541655 w 3541655"/>
              <a:gd name="connsiteY2" fmla="*/ 2224950 h 2224950"/>
              <a:gd name="connsiteX3" fmla="*/ 0 w 3541655"/>
              <a:gd name="connsiteY3" fmla="*/ 2224950 h 2224950"/>
              <a:gd name="connsiteX4" fmla="*/ 0 w 3541655"/>
              <a:gd name="connsiteY4" fmla="*/ 0 h 2224950"/>
              <a:gd name="connsiteX0" fmla="*/ 0 w 3821055"/>
              <a:gd name="connsiteY0" fmla="*/ 0 h 2580550"/>
              <a:gd name="connsiteX1" fmla="*/ 3541655 w 3821055"/>
              <a:gd name="connsiteY1" fmla="*/ 0 h 2580550"/>
              <a:gd name="connsiteX2" fmla="*/ 3821055 w 3821055"/>
              <a:gd name="connsiteY2" fmla="*/ 2580550 h 2580550"/>
              <a:gd name="connsiteX3" fmla="*/ 0 w 3821055"/>
              <a:gd name="connsiteY3" fmla="*/ 2224950 h 2580550"/>
              <a:gd name="connsiteX4" fmla="*/ 0 w 3821055"/>
              <a:gd name="connsiteY4" fmla="*/ 0 h 258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1055" h="2580550">
                <a:moveTo>
                  <a:pt x="0" y="0"/>
                </a:moveTo>
                <a:lnTo>
                  <a:pt x="3541655" y="0"/>
                </a:lnTo>
                <a:lnTo>
                  <a:pt x="3821055" y="2580550"/>
                </a:lnTo>
                <a:lnTo>
                  <a:pt x="0" y="222495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lin ang="3600000" scaled="0"/>
          </a:gradFill>
          <a:effectLst>
            <a:softEdge rad="127000"/>
          </a:effectLst>
        </p:spPr>
        <p:txBody>
          <a:bodyPr vert="horz" lIns="180000" tIns="180000" rIns="180000" bIns="18000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80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Text Placeholder 4" title="Testimonial Text">
            <a:extLst>
              <a:ext uri="{FF2B5EF4-FFF2-40B4-BE49-F238E27FC236}">
                <a16:creationId xmlns:a16="http://schemas.microsoft.com/office/drawing/2014/main" id="{D3659FA1-93D3-46F2-9245-9BB2309C53A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31800" y="1836744"/>
            <a:ext cx="3541655" cy="222495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 was a pleasure working </a:t>
            </a:r>
            <a:b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with this team.</a:t>
            </a:r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2651CFC8-4C75-4552-B304-9F0895B0D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031906" flipH="1">
            <a:off x="2265127" y="3332535"/>
            <a:ext cx="1172644" cy="1602173"/>
          </a:xfrm>
          <a:prstGeom prst="triangle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/>
          <a:p>
            <a:pPr lvl="0" indent="0" algn="ctr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pSp>
        <p:nvGrpSpPr>
          <p:cNvPr id="47" name="Group 46" title="Quotation Marks">
            <a:extLst>
              <a:ext uri="{FF2B5EF4-FFF2-40B4-BE49-F238E27FC236}">
                <a16:creationId xmlns:a16="http://schemas.microsoft.com/office/drawing/2014/main" id="{8A4B623C-7D54-49B8-88C2-371525C0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82750" y="1942266"/>
            <a:ext cx="3358880" cy="432000"/>
            <a:chOff x="582750" y="1942266"/>
            <a:chExt cx="3358880" cy="432000"/>
          </a:xfrm>
        </p:grpSpPr>
        <p:sp>
          <p:nvSpPr>
            <p:cNvPr id="13" name="Title 1" title="Quotation Mark">
              <a:extLst>
                <a:ext uri="{FF2B5EF4-FFF2-40B4-BE49-F238E27FC236}">
                  <a16:creationId xmlns:a16="http://schemas.microsoft.com/office/drawing/2014/main" id="{38226AF8-9F0B-4E81-AA01-3212E6D9C3F9}"/>
                </a:ext>
              </a:extLst>
            </p:cNvPr>
            <p:cNvSpPr txBox="1">
              <a:spLocks/>
            </p:cNvSpPr>
            <p:nvPr/>
          </p:nvSpPr>
          <p:spPr>
            <a:xfrm>
              <a:off x="582750" y="1942266"/>
              <a:ext cx="483415" cy="432000"/>
            </a:xfrm>
            <a:prstGeom prst="rect">
              <a:avLst/>
            </a:prstGeom>
          </p:spPr>
          <p:txBody>
            <a:bodyPr vert="horz" lIns="0" tIns="0" rIns="0" bIns="0" rtlCol="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200" kern="1200" spc="-15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5400" dirty="0">
                  <a:solidFill>
                    <a:schemeClr val="accent1"/>
                  </a:solidFill>
                </a:rPr>
                <a:t>“</a:t>
              </a:r>
            </a:p>
          </p:txBody>
        </p:sp>
        <p:sp>
          <p:nvSpPr>
            <p:cNvPr id="14" name="Title 1" title="Quotation Mark">
              <a:extLst>
                <a:ext uri="{FF2B5EF4-FFF2-40B4-BE49-F238E27FC236}">
                  <a16:creationId xmlns:a16="http://schemas.microsoft.com/office/drawing/2014/main" id="{F140743B-0061-458D-A004-A08E6D191697}"/>
                </a:ext>
              </a:extLst>
            </p:cNvPr>
            <p:cNvSpPr txBox="1">
              <a:spLocks/>
            </p:cNvSpPr>
            <p:nvPr/>
          </p:nvSpPr>
          <p:spPr>
            <a:xfrm>
              <a:off x="3458215" y="1942266"/>
              <a:ext cx="483415" cy="432000"/>
            </a:xfrm>
            <a:prstGeom prst="rect">
              <a:avLst/>
            </a:prstGeom>
          </p:spPr>
          <p:txBody>
            <a:bodyPr vert="horz" lIns="0" tIns="0" rIns="0" bIns="0" rtlCol="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200" kern="1200" spc="-15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5400" dirty="0">
                  <a:solidFill>
                    <a:schemeClr val="accent1"/>
                  </a:solidFill>
                </a:rPr>
                <a:t>”</a:t>
              </a:r>
            </a:p>
          </p:txBody>
        </p:sp>
      </p:grp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5D9ABDA-7D25-45FF-9839-7F7886D956E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Joe Smith, Associate Professor</a:t>
            </a:r>
          </a:p>
        </p:txBody>
      </p:sp>
      <p:sp>
        <p:nvSpPr>
          <p:cNvPr id="38" name="Text Placeholder 26" title="Testimonial Shadow">
            <a:extLst>
              <a:ext uri="{FF2B5EF4-FFF2-40B4-BE49-F238E27FC236}">
                <a16:creationId xmlns:a16="http://schemas.microsoft.com/office/drawing/2014/main" id="{D26DBB43-1FE8-4F1C-AC2D-18197EAE4A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4325172" y="3591659"/>
            <a:ext cx="3821055" cy="2580550"/>
          </a:xfrm>
          <a:custGeom>
            <a:avLst/>
            <a:gdLst>
              <a:gd name="connsiteX0" fmla="*/ 0 w 3541655"/>
              <a:gd name="connsiteY0" fmla="*/ 0 h 2224950"/>
              <a:gd name="connsiteX1" fmla="*/ 3541655 w 3541655"/>
              <a:gd name="connsiteY1" fmla="*/ 0 h 2224950"/>
              <a:gd name="connsiteX2" fmla="*/ 3541655 w 3541655"/>
              <a:gd name="connsiteY2" fmla="*/ 2224950 h 2224950"/>
              <a:gd name="connsiteX3" fmla="*/ 0 w 3541655"/>
              <a:gd name="connsiteY3" fmla="*/ 2224950 h 2224950"/>
              <a:gd name="connsiteX4" fmla="*/ 0 w 3541655"/>
              <a:gd name="connsiteY4" fmla="*/ 0 h 2224950"/>
              <a:gd name="connsiteX0" fmla="*/ 0 w 3821055"/>
              <a:gd name="connsiteY0" fmla="*/ 0 h 2580550"/>
              <a:gd name="connsiteX1" fmla="*/ 3541655 w 3821055"/>
              <a:gd name="connsiteY1" fmla="*/ 0 h 2580550"/>
              <a:gd name="connsiteX2" fmla="*/ 3821055 w 3821055"/>
              <a:gd name="connsiteY2" fmla="*/ 2580550 h 2580550"/>
              <a:gd name="connsiteX3" fmla="*/ 0 w 3821055"/>
              <a:gd name="connsiteY3" fmla="*/ 2224950 h 2580550"/>
              <a:gd name="connsiteX4" fmla="*/ 0 w 3821055"/>
              <a:gd name="connsiteY4" fmla="*/ 0 h 258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1055" h="2580550">
                <a:moveTo>
                  <a:pt x="0" y="0"/>
                </a:moveTo>
                <a:lnTo>
                  <a:pt x="3541655" y="0"/>
                </a:lnTo>
                <a:lnTo>
                  <a:pt x="3821055" y="2580550"/>
                </a:lnTo>
                <a:lnTo>
                  <a:pt x="0" y="222495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lin ang="3600000" scaled="0"/>
          </a:gradFill>
          <a:effectLst>
            <a:softEdge rad="127000"/>
          </a:effectLst>
        </p:spPr>
        <p:txBody>
          <a:bodyPr vert="horz" lIns="180000" tIns="180000" rIns="180000" bIns="18000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80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8C60CF3E-F7CF-4588-94B7-06B17195A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031906" flipV="1">
            <a:off x="4613919" y="2701055"/>
            <a:ext cx="1199086" cy="1638300"/>
          </a:xfrm>
          <a:prstGeom prst="triangle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/>
          <a:p>
            <a:pPr lvl="0" indent="0" algn="ctr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7" name="Text Placeholder 26" title="Testimonial Text">
            <a:extLst>
              <a:ext uri="{FF2B5EF4-FFF2-40B4-BE49-F238E27FC236}">
                <a16:creationId xmlns:a16="http://schemas.microsoft.com/office/drawing/2014/main" id="{36D1E065-62B5-4D94-BE31-531E357C79F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325172" y="3591659"/>
            <a:ext cx="3541655" cy="222495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No-one was ever late for a meeting, not even once!</a:t>
            </a:r>
          </a:p>
        </p:txBody>
      </p:sp>
      <p:grpSp>
        <p:nvGrpSpPr>
          <p:cNvPr id="48" name="Group 47" title="Quotation Marks">
            <a:extLst>
              <a:ext uri="{FF2B5EF4-FFF2-40B4-BE49-F238E27FC236}">
                <a16:creationId xmlns:a16="http://schemas.microsoft.com/office/drawing/2014/main" id="{50B17079-D53B-4A87-B8DC-90C7BF713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468052" y="3707170"/>
            <a:ext cx="3358880" cy="432000"/>
            <a:chOff x="4468052" y="3707170"/>
            <a:chExt cx="3358880" cy="432000"/>
          </a:xfrm>
        </p:grpSpPr>
        <p:sp>
          <p:nvSpPr>
            <p:cNvPr id="18" name="Title 1" title="Quotation Mark">
              <a:extLst>
                <a:ext uri="{FF2B5EF4-FFF2-40B4-BE49-F238E27FC236}">
                  <a16:creationId xmlns:a16="http://schemas.microsoft.com/office/drawing/2014/main" id="{BC33B0C5-2D89-4449-B1AF-C794737CC261}"/>
                </a:ext>
              </a:extLst>
            </p:cNvPr>
            <p:cNvSpPr txBox="1">
              <a:spLocks/>
            </p:cNvSpPr>
            <p:nvPr/>
          </p:nvSpPr>
          <p:spPr>
            <a:xfrm>
              <a:off x="4468052" y="3707170"/>
              <a:ext cx="483415" cy="432000"/>
            </a:xfrm>
            <a:prstGeom prst="rect">
              <a:avLst/>
            </a:prstGeom>
          </p:spPr>
          <p:txBody>
            <a:bodyPr vert="horz" lIns="0" tIns="0" rIns="0" bIns="0" rtlCol="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200" kern="1200" spc="-15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5400" dirty="0">
                  <a:solidFill>
                    <a:schemeClr val="accent3"/>
                  </a:solidFill>
                </a:rPr>
                <a:t>“</a:t>
              </a:r>
            </a:p>
          </p:txBody>
        </p:sp>
        <p:sp>
          <p:nvSpPr>
            <p:cNvPr id="19" name="Title 1" title="Quotation Mark">
              <a:extLst>
                <a:ext uri="{FF2B5EF4-FFF2-40B4-BE49-F238E27FC236}">
                  <a16:creationId xmlns:a16="http://schemas.microsoft.com/office/drawing/2014/main" id="{D179C67C-63D4-4501-A7BE-E51183200C7D}"/>
                </a:ext>
              </a:extLst>
            </p:cNvPr>
            <p:cNvSpPr txBox="1">
              <a:spLocks/>
            </p:cNvSpPr>
            <p:nvPr/>
          </p:nvSpPr>
          <p:spPr>
            <a:xfrm>
              <a:off x="7343517" y="3707170"/>
              <a:ext cx="483415" cy="432000"/>
            </a:xfrm>
            <a:prstGeom prst="rect">
              <a:avLst/>
            </a:prstGeom>
          </p:spPr>
          <p:txBody>
            <a:bodyPr vert="horz" lIns="0" tIns="0" rIns="0" bIns="0" rtlCol="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200" kern="1200" spc="-15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5400" dirty="0">
                  <a:solidFill>
                    <a:schemeClr val="accent3"/>
                  </a:solidFill>
                </a:rPr>
                <a:t>”</a:t>
              </a:r>
            </a:p>
          </p:txBody>
        </p:sp>
      </p:grp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624EE17F-6BE6-435B-8402-7E942E31D95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en-US" dirty="0"/>
              <a:t>Janelle Jones, Vice President</a:t>
            </a:r>
          </a:p>
        </p:txBody>
      </p:sp>
      <p:sp>
        <p:nvSpPr>
          <p:cNvPr id="40" name="Text Placeholder 26" title="Testimonial Shadow">
            <a:extLst>
              <a:ext uri="{FF2B5EF4-FFF2-40B4-BE49-F238E27FC236}">
                <a16:creationId xmlns:a16="http://schemas.microsoft.com/office/drawing/2014/main" id="{4B367AF3-30A3-4850-8D68-8ED32F11F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8218545" y="1836744"/>
            <a:ext cx="3821055" cy="2580550"/>
          </a:xfrm>
          <a:custGeom>
            <a:avLst/>
            <a:gdLst>
              <a:gd name="connsiteX0" fmla="*/ 0 w 3541655"/>
              <a:gd name="connsiteY0" fmla="*/ 0 h 2224950"/>
              <a:gd name="connsiteX1" fmla="*/ 3541655 w 3541655"/>
              <a:gd name="connsiteY1" fmla="*/ 0 h 2224950"/>
              <a:gd name="connsiteX2" fmla="*/ 3541655 w 3541655"/>
              <a:gd name="connsiteY2" fmla="*/ 2224950 h 2224950"/>
              <a:gd name="connsiteX3" fmla="*/ 0 w 3541655"/>
              <a:gd name="connsiteY3" fmla="*/ 2224950 h 2224950"/>
              <a:gd name="connsiteX4" fmla="*/ 0 w 3541655"/>
              <a:gd name="connsiteY4" fmla="*/ 0 h 2224950"/>
              <a:gd name="connsiteX0" fmla="*/ 0 w 3821055"/>
              <a:gd name="connsiteY0" fmla="*/ 0 h 2580550"/>
              <a:gd name="connsiteX1" fmla="*/ 3541655 w 3821055"/>
              <a:gd name="connsiteY1" fmla="*/ 0 h 2580550"/>
              <a:gd name="connsiteX2" fmla="*/ 3821055 w 3821055"/>
              <a:gd name="connsiteY2" fmla="*/ 2580550 h 2580550"/>
              <a:gd name="connsiteX3" fmla="*/ 0 w 3821055"/>
              <a:gd name="connsiteY3" fmla="*/ 2224950 h 2580550"/>
              <a:gd name="connsiteX4" fmla="*/ 0 w 3821055"/>
              <a:gd name="connsiteY4" fmla="*/ 0 h 258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1055" h="2580550">
                <a:moveTo>
                  <a:pt x="0" y="0"/>
                </a:moveTo>
                <a:lnTo>
                  <a:pt x="3541655" y="0"/>
                </a:lnTo>
                <a:lnTo>
                  <a:pt x="3821055" y="2580550"/>
                </a:lnTo>
                <a:lnTo>
                  <a:pt x="0" y="222495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lin ang="3600000" scaled="0"/>
          </a:gradFill>
          <a:effectLst>
            <a:softEdge rad="127000"/>
          </a:effectLst>
        </p:spPr>
        <p:txBody>
          <a:bodyPr vert="horz" lIns="180000" tIns="180000" rIns="180000" bIns="18000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sz="1800" i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9" name="Text Placeholder 28" title="Testimonial Text">
            <a:extLst>
              <a:ext uri="{FF2B5EF4-FFF2-40B4-BE49-F238E27FC236}">
                <a16:creationId xmlns:a16="http://schemas.microsoft.com/office/drawing/2014/main" id="{44354466-168C-4056-96E7-4D2ABD373072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8218545" y="1836744"/>
            <a:ext cx="3541655" cy="2224950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Everything worked seamlessly!</a:t>
            </a:r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B5E8079C-614A-4548-BFAF-AC4A1BC8C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68094">
            <a:off x="8656516" y="3298532"/>
            <a:ext cx="1195058" cy="1632797"/>
          </a:xfrm>
          <a:prstGeom prst="triangle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/>
          <a:p>
            <a:pPr lvl="0" indent="0" algn="ctr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</a:pPr>
            <a:endParaRPr lang="en-US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pSp>
        <p:nvGrpSpPr>
          <p:cNvPr id="49" name="Group 48" title="Quotation Marks">
            <a:extLst>
              <a:ext uri="{FF2B5EF4-FFF2-40B4-BE49-F238E27FC236}">
                <a16:creationId xmlns:a16="http://schemas.microsoft.com/office/drawing/2014/main" id="{B69163A1-AB25-42A7-A1B5-A6FD08157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401320" y="1942266"/>
            <a:ext cx="3358880" cy="432000"/>
            <a:chOff x="8401320" y="1942266"/>
            <a:chExt cx="3358880" cy="432000"/>
          </a:xfrm>
        </p:grpSpPr>
        <p:sp>
          <p:nvSpPr>
            <p:cNvPr id="20" name="Title 1" title="Quotation Mark">
              <a:extLst>
                <a:ext uri="{FF2B5EF4-FFF2-40B4-BE49-F238E27FC236}">
                  <a16:creationId xmlns:a16="http://schemas.microsoft.com/office/drawing/2014/main" id="{22A46985-DF43-4382-9C8D-D5B6ADCE09BA}"/>
                </a:ext>
              </a:extLst>
            </p:cNvPr>
            <p:cNvSpPr txBox="1">
              <a:spLocks/>
            </p:cNvSpPr>
            <p:nvPr/>
          </p:nvSpPr>
          <p:spPr>
            <a:xfrm>
              <a:off x="8401320" y="1942266"/>
              <a:ext cx="483415" cy="432000"/>
            </a:xfrm>
            <a:prstGeom prst="rect">
              <a:avLst/>
            </a:prstGeom>
          </p:spPr>
          <p:txBody>
            <a:bodyPr vert="horz" lIns="0" tIns="0" rIns="0" bIns="0" rtlCol="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200" kern="1200" spc="-15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5400" dirty="0">
                  <a:solidFill>
                    <a:schemeClr val="accent5"/>
                  </a:solidFill>
                </a:rPr>
                <a:t>“</a:t>
              </a:r>
            </a:p>
          </p:txBody>
        </p:sp>
        <p:sp>
          <p:nvSpPr>
            <p:cNvPr id="21" name="Title 1" title="Quotation Mark">
              <a:extLst>
                <a:ext uri="{FF2B5EF4-FFF2-40B4-BE49-F238E27FC236}">
                  <a16:creationId xmlns:a16="http://schemas.microsoft.com/office/drawing/2014/main" id="{55CC7758-72AC-4816-BE7C-F4EFBAB2C2D5}"/>
                </a:ext>
              </a:extLst>
            </p:cNvPr>
            <p:cNvSpPr txBox="1">
              <a:spLocks/>
            </p:cNvSpPr>
            <p:nvPr/>
          </p:nvSpPr>
          <p:spPr>
            <a:xfrm>
              <a:off x="11276785" y="1942266"/>
              <a:ext cx="483415" cy="432000"/>
            </a:xfrm>
            <a:prstGeom prst="rect">
              <a:avLst/>
            </a:prstGeom>
          </p:spPr>
          <p:txBody>
            <a:bodyPr vert="horz" lIns="0" tIns="0" rIns="0" bIns="0" rtlCol="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200" kern="1200" spc="-15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5400" dirty="0">
                  <a:solidFill>
                    <a:schemeClr val="accent5"/>
                  </a:solidFill>
                </a:rPr>
                <a:t>”</a:t>
              </a:r>
            </a:p>
          </p:txBody>
        </p:sp>
      </p:grp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76D004CC-05F4-4982-AE6B-C6E5D8E1CF5B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en-US" dirty="0"/>
              <a:t>Jane Doe, Associate Professor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33E64F-4DBA-44B0-97B6-58474E70EB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5277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Placeholder 47" descr="Business people meeting around a table in a glass-walled conference room">
            <a:extLst>
              <a:ext uri="{FF2B5EF4-FFF2-40B4-BE49-F238E27FC236}">
                <a16:creationId xmlns:a16="http://schemas.microsoft.com/office/drawing/2014/main" id="{AC966987-B293-404A-BBED-86957A06039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786563"/>
          </a:xfr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851B3CA-790D-465D-9B97-AA9876E35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36000" y="0"/>
            <a:ext cx="3979575" cy="6858000"/>
          </a:xfrm>
          <a:prstGeom prst="rect">
            <a:avLst/>
          </a:prstGeom>
          <a:solidFill>
            <a:srgbClr val="005A43">
              <a:alpha val="8010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68F2B1-EF8F-4772-ADA1-4195B20EBA7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Thank You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3753AF9-461F-4049-BB9D-621E76A514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539896" y="4848225"/>
            <a:ext cx="3571782" cy="0"/>
          </a:xfrm>
          <a:prstGeom prst="line">
            <a:avLst/>
          </a:prstGeom>
          <a:ln>
            <a:gradFill>
              <a:gsLst>
                <a:gs pos="0">
                  <a:schemeClr val="accent1"/>
                </a:gs>
                <a:gs pos="51300">
                  <a:schemeClr val="accent2"/>
                </a:gs>
                <a:gs pos="100000">
                  <a:schemeClr val="accent3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User" title="Icon - Presenter Name">
            <a:extLst>
              <a:ext uri="{FF2B5EF4-FFF2-40B4-BE49-F238E27FC236}">
                <a16:creationId xmlns:a16="http://schemas.microsoft.com/office/drawing/2014/main" id="{97242EBD-470B-4FB1-9B4C-E6DCB2821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82150" y="5034270"/>
            <a:ext cx="218900" cy="2189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565124A8-7554-4DB8-896F-F9946B9CF1F9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r>
              <a:rPr lang="en-US" dirty="0"/>
              <a:t>Name</a:t>
            </a:r>
          </a:p>
        </p:txBody>
      </p:sp>
      <p:pic>
        <p:nvPicPr>
          <p:cNvPr id="25" name="Graphic 24" descr="Smart Phone" title="Icon - Presenter Phone Number">
            <a:extLst>
              <a:ext uri="{FF2B5EF4-FFF2-40B4-BE49-F238E27FC236}">
                <a16:creationId xmlns:a16="http://schemas.microsoft.com/office/drawing/2014/main" id="{B1BC719A-AAF0-4DB7-9856-CF7AC6A98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82150" y="5388742"/>
            <a:ext cx="218900" cy="21890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1CED8F1-B63A-4FD2-9699-34AD761A880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gray">
          <a:xfrm>
            <a:off x="6905625" y="5412943"/>
            <a:ext cx="3206750" cy="247650"/>
          </a:xfrm>
        </p:spPr>
        <p:txBody>
          <a:bodyPr/>
          <a:lstStyle/>
          <a:p>
            <a:r>
              <a:rPr lang="en-US" dirty="0"/>
              <a:t>Phone number</a:t>
            </a:r>
          </a:p>
        </p:txBody>
      </p:sp>
      <p:pic>
        <p:nvPicPr>
          <p:cNvPr id="23" name="Graphic 22" descr="Envelope" title="Icon Presenter Email">
            <a:extLst>
              <a:ext uri="{FF2B5EF4-FFF2-40B4-BE49-F238E27FC236}">
                <a16:creationId xmlns:a16="http://schemas.microsoft.com/office/drawing/2014/main" id="{D99072B1-8690-4652-9009-362F46A21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82150" y="5780263"/>
            <a:ext cx="218900" cy="218900"/>
          </a:xfrm>
          <a:prstGeom prst="rect">
            <a:avLst/>
          </a:prstGeom>
        </p:spPr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E48632CD-1506-46F5-A0DE-640903269D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6905625" y="5768111"/>
            <a:ext cx="3206750" cy="247650"/>
          </a:xfrm>
        </p:spPr>
        <p:txBody>
          <a:bodyPr/>
          <a:lstStyle/>
          <a:p>
            <a:r>
              <a:rPr lang="en-US" dirty="0" err="1"/>
              <a:t>name@binghamton.edu</a:t>
            </a:r>
            <a:endParaRPr lang="en-US" dirty="0"/>
          </a:p>
        </p:txBody>
      </p:sp>
      <p:pic>
        <p:nvPicPr>
          <p:cNvPr id="17" name="Graphic 16" descr="World">
            <a:extLst>
              <a:ext uri="{FF2B5EF4-FFF2-40B4-BE49-F238E27FC236}">
                <a16:creationId xmlns:a16="http://schemas.microsoft.com/office/drawing/2014/main" id="{67AFAC0E-54F2-8843-9BDA-C965BFBBF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76383" y="6123279"/>
            <a:ext cx="231342" cy="231342"/>
          </a:xfrm>
          <a:prstGeom prst="rect">
            <a:avLst/>
          </a:prstGeom>
        </p:spPr>
      </p:pic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2EA3E05A-60C4-CD45-A7AC-1F20F4D95F6A}"/>
              </a:ext>
            </a:extLst>
          </p:cNvPr>
          <p:cNvSpPr txBox="1">
            <a:spLocks/>
          </p:cNvSpPr>
          <p:nvPr/>
        </p:nvSpPr>
        <p:spPr bwMode="gray">
          <a:xfrm>
            <a:off x="6905625" y="6123279"/>
            <a:ext cx="3206750" cy="2476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500"/>
              </a:spcAft>
              <a:buClr>
                <a:schemeClr val="accent1"/>
              </a:buClr>
              <a:buFont typeface="Arial" panose="020B0604020202020204" pitchFamily="34" charset="0"/>
              <a:buNone/>
              <a:defRPr lang="en-US" sz="14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lang="en-US" sz="20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lang="en-US" sz="18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 lang="en-ZA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binghamton.edu</a:t>
            </a:r>
            <a:endParaRPr lang="en-US" dirty="0">
              <a:latin typeface="Arial" panose="020B0604020202020204" pitchFamily="34" charset="0"/>
            </a:endParaRPr>
          </a:p>
        </p:txBody>
      </p:sp>
      <p:pic>
        <p:nvPicPr>
          <p:cNvPr id="15" name="Picture 14" descr="Binghamton University logo">
            <a:extLst>
              <a:ext uri="{FF2B5EF4-FFF2-40B4-BE49-F238E27FC236}">
                <a16:creationId xmlns:a16="http://schemas.microsoft.com/office/drawing/2014/main" id="{3B00043A-A97A-CB4E-82BB-7C2DB3F1FBC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7275" y="338736"/>
            <a:ext cx="1818216" cy="59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77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at Pitch Decks - Technology">
      <a:dk1>
        <a:sysClr val="windowText" lastClr="000000"/>
      </a:dk1>
      <a:lt1>
        <a:sysClr val="window" lastClr="FFFFFF"/>
      </a:lt1>
      <a:dk2>
        <a:srgbClr val="12121E"/>
      </a:dk2>
      <a:lt2>
        <a:srgbClr val="F2F2F2"/>
      </a:lt2>
      <a:accent1>
        <a:srgbClr val="00B0F0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ECCF3"/>
      </a:hlink>
      <a:folHlink>
        <a:srgbClr val="7F7F7F"/>
      </a:folHlink>
    </a:clrScheme>
    <a:fontScheme name="Custom 141">
      <a:majorFont>
        <a:latin typeface="Arial Black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inghamton-ppt-f" id="{46C37E40-90E2-604B-82A7-C72F08791BF7}" vid="{FFB6B033-9807-2A44-9661-4B8BAFD0E02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at Pitch Decks - Technology">
    <a:dk1>
      <a:sysClr val="windowText" lastClr="000000"/>
    </a:dk1>
    <a:lt1>
      <a:sysClr val="window" lastClr="FFFFFF"/>
    </a:lt1>
    <a:dk2>
      <a:srgbClr val="12121E"/>
    </a:dk2>
    <a:lt2>
      <a:srgbClr val="F2F2F2"/>
    </a:lt2>
    <a:accent1>
      <a:srgbClr val="00B0F0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ECCF3"/>
    </a:hlink>
    <a:folHlink>
      <a:srgbClr val="7F7F7F"/>
    </a:folHlink>
  </a:clrScheme>
</a:themeOverrid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E107935-E472-434F-825E-FB75E93F6343}">
  <we:reference id="wa200010001" version="1.0.0.1" store="en-US" storeType="OMEX"/>
  <we:alternateReferences>
    <we:reference id="wa200010001" version="1.0.0.1" store="en-US" storeType="OMEX"/>
  </we:alternateReferences>
  <we:properties>
    <we:property name="claude.fileId" value="&quot;abc4b3a5-277f-4725-a5e9-8056b9f27fcc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6E3E58C-5E8A-4781-9921-C2B23BC09E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3094F6-5ADD-4195-AF81-00AF033C96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9C0BFDF-D948-4F4A-854E-477525F5779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2038</TotalTime>
  <Words>1020</Words>
  <Application>Microsoft Macintosh PowerPoint</Application>
  <PresentationFormat>Widescreen</PresentationFormat>
  <Paragraphs>298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Arial Black</vt:lpstr>
      <vt:lpstr>Times New Roman</vt:lpstr>
      <vt:lpstr>Office Theme</vt:lpstr>
      <vt:lpstr>Headline goes here</vt:lpstr>
      <vt:lpstr>About Us</vt:lpstr>
      <vt:lpstr>Headline here</vt:lpstr>
      <vt:lpstr>Headline here</vt:lpstr>
      <vt:lpstr>School name</vt:lpstr>
      <vt:lpstr>Section Divider 1</vt:lpstr>
      <vt:lpstr>Section Divider 2</vt:lpstr>
      <vt:lpstr>Headline here</vt:lpstr>
      <vt:lpstr>Headline here</vt:lpstr>
      <vt:lpstr>Headline here</vt:lpstr>
      <vt:lpstr>Headline here</vt:lpstr>
      <vt:lpstr>Headline here</vt:lpstr>
      <vt:lpstr>Headline here</vt:lpstr>
      <vt:lpstr>Timeline</vt:lpstr>
      <vt:lpstr>Financial chart</vt:lpstr>
      <vt:lpstr>Team</vt:lpstr>
      <vt:lpstr>Funding</vt:lpstr>
      <vt:lpstr>Summary</vt:lpstr>
      <vt:lpstr>Testimonial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Disrupting the online shopping landscape</dc:title>
  <dc:creator>Burt Myers</dc:creator>
  <cp:lastModifiedBy>Gerald Hovancik</cp:lastModifiedBy>
  <cp:revision>17</cp:revision>
  <dcterms:created xsi:type="dcterms:W3CDTF">2021-05-25T18:14:58Z</dcterms:created>
  <dcterms:modified xsi:type="dcterms:W3CDTF">2026-06-24T19:07:41Z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